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9"/>
  </p:notesMasterIdLst>
  <p:handoutMasterIdLst>
    <p:handoutMasterId r:id="rId10"/>
  </p:handoutMasterIdLst>
  <p:sldIdLst>
    <p:sldId id="298" r:id="rId5"/>
    <p:sldId id="301" r:id="rId6"/>
    <p:sldId id="336" r:id="rId7"/>
    <p:sldId id="335" r:id="rId8"/>
  </p:sldIdLst>
  <p:sldSz cx="12192000" cy="6858000"/>
  <p:notesSz cx="6858000" cy="9144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8" autoAdjust="0"/>
    <p:restoredTop sz="94619" autoAdjust="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243AE-AB9C-4F99-A927-9F2471FAD649}" type="datetime1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2023/1/13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ADE32-FD1A-494E-A873-FBE034D5C1DA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820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5D0D523-8CFC-4A67-BC17-72B1EE12365D}" type="datetime1">
              <a:rPr kumimoji="1" lang="ja-JP" altLang="en-US" smtClean="0"/>
              <a:pPr/>
              <a:t>2023/1/13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noProof="0" dirty="0"/>
              <a:t>マスター テキストの書式設定</a:t>
            </a:r>
          </a:p>
          <a:p>
            <a:pPr lvl="1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2 </a:t>
            </a:r>
            <a:r>
              <a:rPr kumimoji="1" lang="ja-JP" altLang="en-US" noProof="0" dirty="0"/>
              <a:t>レベル</a:t>
            </a:r>
          </a:p>
          <a:p>
            <a:pPr lvl="2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3 </a:t>
            </a:r>
            <a:r>
              <a:rPr kumimoji="1" lang="ja-JP" altLang="en-US" noProof="0" dirty="0"/>
              <a:t>レベル</a:t>
            </a:r>
          </a:p>
          <a:p>
            <a:pPr lvl="3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4 </a:t>
            </a:r>
            <a:r>
              <a:rPr kumimoji="1" lang="ja-JP" altLang="en-US" noProof="0" dirty="0"/>
              <a:t>レベル</a:t>
            </a:r>
          </a:p>
          <a:p>
            <a:pPr lvl="4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5 </a:t>
            </a:r>
            <a:r>
              <a:rPr kumimoji="1" lang="ja-JP" altLang="en-US" noProof="0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DBB06E8-024C-426A-A87F-EDA2F6EC649B}" type="slidenum">
              <a:rPr kumimoji="1" lang="en-US" altLang="ja-JP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282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B06E8-024C-426A-A87F-EDA2F6EC649B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751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ja-JP" altLang="en-US" noProof="0"/>
              <a:t>マスター サブタイトルの書式設定</a:t>
            </a:r>
            <a:endParaRPr lang="ja-JP" altLang="en-US" noProof="0" dirty="0"/>
          </a:p>
        </p:txBody>
      </p:sp>
      <p:cxnSp>
        <p:nvCxnSpPr>
          <p:cNvPr id="9" name="直線​​コネクタ(S)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cxnSp>
        <p:nvCxnSpPr>
          <p:cNvPr id="9" name="直線​​コネクタ(S)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 rtl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キャプション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キャプション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図プレースホルダー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ja-JP" altLang="en-US" noProof="0"/>
              <a:t>アイコンをクリックして図を追加</a:t>
            </a:r>
            <a:endParaRPr lang="ja-JP" altLang="en-US" noProof="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長方形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ja-JP" altLang="en-US" noProof="0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ja-JP" altLang="en-US" noProof="0" dirty="0"/>
              <a:t>マスター テキストの書式設定</a:t>
            </a:r>
          </a:p>
          <a:p>
            <a:pPr lvl="1" rtl="0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 rtl="0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 rtl="0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 rtl="0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A98EE3D-8CD1-4C3F-BD1C-C98C9596463C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  <p:cxnSp>
        <p:nvCxnSpPr>
          <p:cNvPr id="10" name="直線​​コネクタ(S)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700" i="0" kern="1200" spc="-50" baseline="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19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7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1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長方形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36AC74-C893-2981-E2B5-FA6DAACE06D2}"/>
              </a:ext>
            </a:extLst>
          </p:cNvPr>
          <p:cNvSpPr>
            <a:spLocks/>
          </p:cNvSpPr>
          <p:nvPr/>
        </p:nvSpPr>
        <p:spPr>
          <a:xfrm>
            <a:off x="8987247" y="12684"/>
            <a:ext cx="151568" cy="6845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長方形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3416" y="1475234"/>
            <a:ext cx="3736352" cy="1871973"/>
          </a:xfrm>
        </p:spPr>
        <p:txBody>
          <a:bodyPr rtlCol="0" anchor="t">
            <a:normAutofit/>
          </a:bodyPr>
          <a:lstStyle/>
          <a:p>
            <a: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ガソリンスタンド設置事例</a:t>
            </a:r>
            <a:endParaRPr lang="en-US" altLang="ja-JP" sz="4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7" name="直線​​コネクタ(S)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長方形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サブタイトル 2">
            <a:extLst>
              <a:ext uri="{FF2B5EF4-FFF2-40B4-BE49-F238E27FC236}">
                <a16:creationId xmlns:a16="http://schemas.microsoft.com/office/drawing/2014/main" id="{0F17C1AA-4267-C075-C5DF-6778120EDC53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tx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tx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54DED331-7648-B8C5-3F6B-8038B920D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090" y="4692615"/>
            <a:ext cx="1704975" cy="447675"/>
          </a:xfrm>
          <a:prstGeom prst="rect">
            <a:avLst/>
          </a:prstGeom>
        </p:spPr>
      </p:pic>
      <p:pic>
        <p:nvPicPr>
          <p:cNvPr id="6" name="図 5" descr="建物, 屋外, ストリート, 市 が含まれている画像&#10;&#10;自動的に生成された説明">
            <a:extLst>
              <a:ext uri="{FF2B5EF4-FFF2-40B4-BE49-F238E27FC236}">
                <a16:creationId xmlns:a16="http://schemas.microsoft.com/office/drawing/2014/main" id="{B8A7FD09-016B-FAC5-1580-E72FF6207D0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2171" y="235131"/>
            <a:ext cx="7499626" cy="525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2555742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ja-JP" altLang="en-US" sz="2800" b="1" dirty="0"/>
              <a:t>ガソリンスタンド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34" name="図 33" descr="屋外, 道路, 記号, ストリート が含まれている画像&#10;&#10;自動的に生成された説明">
            <a:extLst>
              <a:ext uri="{FF2B5EF4-FFF2-40B4-BE49-F238E27FC236}">
                <a16:creationId xmlns:a16="http://schemas.microsoft.com/office/drawing/2014/main" id="{C8A74C33-6793-D8DC-4884-98C3D41C9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5943" y="3601429"/>
            <a:ext cx="1975427" cy="2633903"/>
          </a:xfrm>
          <a:prstGeom prst="rect">
            <a:avLst/>
          </a:prstGeom>
        </p:spPr>
      </p:pic>
      <p:pic>
        <p:nvPicPr>
          <p:cNvPr id="36" name="図 35" descr="建物, 屋外, 道路, ストリート が含まれている画像&#10;&#10;自動的に生成された説明">
            <a:extLst>
              <a:ext uri="{FF2B5EF4-FFF2-40B4-BE49-F238E27FC236}">
                <a16:creationId xmlns:a16="http://schemas.microsoft.com/office/drawing/2014/main" id="{70F3B41A-485E-62B5-EE0D-5AC118418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6756" y="3601429"/>
            <a:ext cx="1975427" cy="2633903"/>
          </a:xfrm>
          <a:prstGeom prst="rect">
            <a:avLst/>
          </a:prstGeom>
        </p:spPr>
      </p:pic>
      <p:pic>
        <p:nvPicPr>
          <p:cNvPr id="38" name="図 37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2FFCC5C8-8554-3203-FF67-DD75CC065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567" y="3601429"/>
            <a:ext cx="1975427" cy="2633903"/>
          </a:xfrm>
          <a:prstGeom prst="rect">
            <a:avLst/>
          </a:prstGeom>
        </p:spPr>
      </p:pic>
      <p:pic>
        <p:nvPicPr>
          <p:cNvPr id="40" name="図 39" descr="道路, 屋外, 建物, ストリート が含まれている画像&#10;&#10;自動的に生成された説明">
            <a:extLst>
              <a:ext uri="{FF2B5EF4-FFF2-40B4-BE49-F238E27FC236}">
                <a16:creationId xmlns:a16="http://schemas.microsoft.com/office/drawing/2014/main" id="{5C1DCA0D-4D59-3CDF-7BFC-6DBCCB4D15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" y="3601429"/>
            <a:ext cx="1975427" cy="2633903"/>
          </a:xfrm>
          <a:prstGeom prst="rect">
            <a:avLst/>
          </a:prstGeom>
        </p:spPr>
      </p:pic>
      <p:pic>
        <p:nvPicPr>
          <p:cNvPr id="42" name="図 41" descr="交差点に設置された道路標識&#10;&#10;自動的に生成された説明">
            <a:extLst>
              <a:ext uri="{FF2B5EF4-FFF2-40B4-BE49-F238E27FC236}">
                <a16:creationId xmlns:a16="http://schemas.microsoft.com/office/drawing/2014/main" id="{BF98375E-9EEB-DEE8-95EE-59E7FE223C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9189" y="3601429"/>
            <a:ext cx="1975427" cy="2633903"/>
          </a:xfrm>
          <a:prstGeom prst="rect">
            <a:avLst/>
          </a:prstGeom>
        </p:spPr>
      </p:pic>
      <p:pic>
        <p:nvPicPr>
          <p:cNvPr id="44" name="図 43" descr="壁に掛けられた看板&#10;&#10;自動的に生成された説明">
            <a:extLst>
              <a:ext uri="{FF2B5EF4-FFF2-40B4-BE49-F238E27FC236}">
                <a16:creationId xmlns:a16="http://schemas.microsoft.com/office/drawing/2014/main" id="{B7A471FE-DE3D-369A-1649-9BC3E8842A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8376" y="3601429"/>
            <a:ext cx="1975427" cy="2633903"/>
          </a:xfrm>
          <a:prstGeom prst="rect">
            <a:avLst/>
          </a:prstGeom>
        </p:spPr>
      </p:pic>
      <p:pic>
        <p:nvPicPr>
          <p:cNvPr id="46" name="図 45" descr="店の看板&#10;&#10;自動的に生成された説明">
            <a:extLst>
              <a:ext uri="{FF2B5EF4-FFF2-40B4-BE49-F238E27FC236}">
                <a16:creationId xmlns:a16="http://schemas.microsoft.com/office/drawing/2014/main" id="{CFD1A63F-4D09-9D1C-39A2-A0CB17D413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96610" y="901776"/>
            <a:ext cx="1975427" cy="2633903"/>
          </a:xfrm>
          <a:prstGeom prst="rect">
            <a:avLst/>
          </a:prstGeom>
        </p:spPr>
      </p:pic>
      <p:pic>
        <p:nvPicPr>
          <p:cNvPr id="48" name="図 47" descr="屋外, 道路, 建物, 座る が含まれている画像&#10;&#10;自動的に生成された説明">
            <a:extLst>
              <a:ext uri="{FF2B5EF4-FFF2-40B4-BE49-F238E27FC236}">
                <a16:creationId xmlns:a16="http://schemas.microsoft.com/office/drawing/2014/main" id="{691AA82C-E2FC-99EA-C668-4411DA6792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7288" y="901776"/>
            <a:ext cx="1975427" cy="2633903"/>
          </a:xfrm>
          <a:prstGeom prst="rect">
            <a:avLst/>
          </a:prstGeom>
        </p:spPr>
      </p:pic>
      <p:pic>
        <p:nvPicPr>
          <p:cNvPr id="50" name="図 49" descr="歩道を歩いている人&#10;&#10;中程度の精度で自動的に生成された説明">
            <a:extLst>
              <a:ext uri="{FF2B5EF4-FFF2-40B4-BE49-F238E27FC236}">
                <a16:creationId xmlns:a16="http://schemas.microsoft.com/office/drawing/2014/main" id="{EF8BA672-51D7-9198-8CBA-A03AF444F5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17966" y="901776"/>
            <a:ext cx="1975427" cy="2633903"/>
          </a:xfrm>
          <a:prstGeom prst="rect">
            <a:avLst/>
          </a:prstGeom>
        </p:spPr>
      </p:pic>
      <p:pic>
        <p:nvPicPr>
          <p:cNvPr id="56" name="図 55" descr="建物に掛けられた看板&#10;&#10;中程度の精度で自動的に生成された説明">
            <a:extLst>
              <a:ext uri="{FF2B5EF4-FFF2-40B4-BE49-F238E27FC236}">
                <a16:creationId xmlns:a16="http://schemas.microsoft.com/office/drawing/2014/main" id="{7FBDA145-742C-65B2-29E0-C59C3475552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901776"/>
            <a:ext cx="1975427" cy="2633903"/>
          </a:xfrm>
          <a:prstGeom prst="rect">
            <a:avLst/>
          </a:prstGeom>
        </p:spPr>
      </p:pic>
      <p:pic>
        <p:nvPicPr>
          <p:cNvPr id="3" name="図 2" descr="壁に掛けられた看板&#10;&#10;自動的に生成された説明">
            <a:extLst>
              <a:ext uri="{FF2B5EF4-FFF2-40B4-BE49-F238E27FC236}">
                <a16:creationId xmlns:a16="http://schemas.microsoft.com/office/drawing/2014/main" id="{4880CDF7-0E6A-AEA5-FDF4-4648A6450E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47898" y="901776"/>
            <a:ext cx="1975427" cy="2633903"/>
          </a:xfrm>
          <a:prstGeom prst="rect">
            <a:avLst/>
          </a:prstGeom>
        </p:spPr>
      </p:pic>
      <p:pic>
        <p:nvPicPr>
          <p:cNvPr id="5" name="図 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9599B840-AAD5-B8DA-6A1C-26BD534BB7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87220" y="901776"/>
            <a:ext cx="1968895" cy="262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2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2555742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ja-JP" altLang="en-US" sz="2800" b="1" dirty="0"/>
              <a:t>ガソリンスタンド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7" name="図 6" descr="歩道に建っている交通標識&#10;&#10;自動的に生成された説明">
            <a:extLst>
              <a:ext uri="{FF2B5EF4-FFF2-40B4-BE49-F238E27FC236}">
                <a16:creationId xmlns:a16="http://schemas.microsoft.com/office/drawing/2014/main" id="{44971D74-FE9D-3850-A171-2BF4F43A7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93" y="3601430"/>
            <a:ext cx="1975427" cy="2633903"/>
          </a:xfrm>
          <a:prstGeom prst="rect">
            <a:avLst/>
          </a:prstGeom>
        </p:spPr>
      </p:pic>
      <p:pic>
        <p:nvPicPr>
          <p:cNvPr id="12" name="図 11" descr="壁に掛けられた看板&#10;&#10;自動的に生成された説明">
            <a:extLst>
              <a:ext uri="{FF2B5EF4-FFF2-40B4-BE49-F238E27FC236}">
                <a16:creationId xmlns:a16="http://schemas.microsoft.com/office/drawing/2014/main" id="{88A8E9CD-E6C3-54D6-CB21-F52108522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1236" y="901776"/>
            <a:ext cx="1975427" cy="2633903"/>
          </a:xfrm>
          <a:prstGeom prst="rect">
            <a:avLst/>
          </a:prstGeom>
        </p:spPr>
      </p:pic>
      <p:pic>
        <p:nvPicPr>
          <p:cNvPr id="17" name="図 16" descr="駅のホームと線路&#10;&#10;自動的に生成された説明">
            <a:extLst>
              <a:ext uri="{FF2B5EF4-FFF2-40B4-BE49-F238E27FC236}">
                <a16:creationId xmlns:a16="http://schemas.microsoft.com/office/drawing/2014/main" id="{96ED76BD-592F-1ADB-61CF-AD8E20DA6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0988" y="901776"/>
            <a:ext cx="1975427" cy="2633903"/>
          </a:xfrm>
          <a:prstGeom prst="rect">
            <a:avLst/>
          </a:prstGeom>
        </p:spPr>
      </p:pic>
      <p:pic>
        <p:nvPicPr>
          <p:cNvPr id="19" name="図 18" descr="歩道の上にある道路標識&#10;&#10;自動的に生成された説明">
            <a:extLst>
              <a:ext uri="{FF2B5EF4-FFF2-40B4-BE49-F238E27FC236}">
                <a16:creationId xmlns:a16="http://schemas.microsoft.com/office/drawing/2014/main" id="{C7F465C0-8743-0564-4F5F-E06244AE65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741" y="901776"/>
            <a:ext cx="1975427" cy="2633903"/>
          </a:xfrm>
          <a:prstGeom prst="rect">
            <a:avLst/>
          </a:prstGeom>
        </p:spPr>
      </p:pic>
      <p:pic>
        <p:nvPicPr>
          <p:cNvPr id="23" name="図 22" descr="駐車場の看板&#10;&#10;自動的に生成された説明">
            <a:extLst>
              <a:ext uri="{FF2B5EF4-FFF2-40B4-BE49-F238E27FC236}">
                <a16:creationId xmlns:a16="http://schemas.microsoft.com/office/drawing/2014/main" id="{7A234680-9FB4-7AE6-4223-B8002B0095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0494" y="901776"/>
            <a:ext cx="1975427" cy="2633903"/>
          </a:xfrm>
          <a:prstGeom prst="rect">
            <a:avLst/>
          </a:prstGeom>
        </p:spPr>
      </p:pic>
      <p:pic>
        <p:nvPicPr>
          <p:cNvPr id="26" name="図 25" descr="道路標識と消火栓&#10;&#10;自動的に生成された説明">
            <a:extLst>
              <a:ext uri="{FF2B5EF4-FFF2-40B4-BE49-F238E27FC236}">
                <a16:creationId xmlns:a16="http://schemas.microsoft.com/office/drawing/2014/main" id="{F4428D75-BB8F-51D6-BAE8-C5D466C5C8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0247" y="901776"/>
            <a:ext cx="1975427" cy="2633903"/>
          </a:xfrm>
          <a:prstGeom prst="rect">
            <a:avLst/>
          </a:prstGeom>
        </p:spPr>
      </p:pic>
      <p:pic>
        <p:nvPicPr>
          <p:cNvPr id="30" name="図 29" descr="パソコンの画面&#10;&#10;中程度の精度で自動的に生成された説明">
            <a:extLst>
              <a:ext uri="{FF2B5EF4-FFF2-40B4-BE49-F238E27FC236}">
                <a16:creationId xmlns:a16="http://schemas.microsoft.com/office/drawing/2014/main" id="{C73BB814-E5B9-F9EE-14CB-285C403140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901776"/>
            <a:ext cx="1975427" cy="2633903"/>
          </a:xfrm>
          <a:prstGeom prst="rect">
            <a:avLst/>
          </a:prstGeom>
        </p:spPr>
      </p:pic>
      <p:pic>
        <p:nvPicPr>
          <p:cNvPr id="5" name="図 4" descr="交差点に設置された道路標識&#10;&#10;中程度の精度で自動的に生成された説明">
            <a:extLst>
              <a:ext uri="{FF2B5EF4-FFF2-40B4-BE49-F238E27FC236}">
                <a16:creationId xmlns:a16="http://schemas.microsoft.com/office/drawing/2014/main" id="{DEF4B09B-C0A6-4A3F-C4E7-CDDB58FC65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39042" y="3601430"/>
            <a:ext cx="1975427" cy="2633903"/>
          </a:xfrm>
          <a:prstGeom prst="rect">
            <a:avLst/>
          </a:prstGeom>
        </p:spPr>
      </p:pic>
      <p:pic>
        <p:nvPicPr>
          <p:cNvPr id="15" name="図 14" descr="壁に掛けられた看板&#10;&#10;自動的に生成された説明">
            <a:extLst>
              <a:ext uri="{FF2B5EF4-FFF2-40B4-BE49-F238E27FC236}">
                <a16:creationId xmlns:a16="http://schemas.microsoft.com/office/drawing/2014/main" id="{C548049D-78E6-276B-430C-7DD2D9E59E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2912" y="3601430"/>
            <a:ext cx="1975427" cy="2633903"/>
          </a:xfrm>
          <a:prstGeom prst="rect">
            <a:avLst/>
          </a:prstGeom>
        </p:spPr>
      </p:pic>
      <p:pic>
        <p:nvPicPr>
          <p:cNvPr id="18" name="図 17" descr="壁に掛けられた看板&#10;&#10;自動的に生成された説明">
            <a:extLst>
              <a:ext uri="{FF2B5EF4-FFF2-40B4-BE49-F238E27FC236}">
                <a16:creationId xmlns:a16="http://schemas.microsoft.com/office/drawing/2014/main" id="{5D4C1732-157C-EF70-F8E8-BCF72C161D8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0977" y="3601430"/>
            <a:ext cx="1975427" cy="2633903"/>
          </a:xfrm>
          <a:prstGeom prst="rect">
            <a:avLst/>
          </a:prstGeom>
        </p:spPr>
      </p:pic>
      <p:pic>
        <p:nvPicPr>
          <p:cNvPr id="8" name="図 7" descr="テキスト, ロゴ&#10;&#10;自動的に生成された説明">
            <a:extLst>
              <a:ext uri="{FF2B5EF4-FFF2-40B4-BE49-F238E27FC236}">
                <a16:creationId xmlns:a16="http://schemas.microsoft.com/office/drawing/2014/main" id="{9D946DEB-CB22-BA28-29F2-3912B5105A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16725" y="4414519"/>
            <a:ext cx="3569021" cy="10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378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">
            <a:extLst>
              <a:ext uri="{FF2B5EF4-FFF2-40B4-BE49-F238E27FC236}">
                <a16:creationId xmlns:a16="http://schemas.microsoft.com/office/drawing/2014/main" id="{FDEC320F-D26B-C89A-F31B-842151064A69}"/>
              </a:ext>
            </a:extLst>
          </p:cNvPr>
          <p:cNvSpPr txBox="1">
            <a:spLocks/>
          </p:cNvSpPr>
          <p:nvPr/>
        </p:nvSpPr>
        <p:spPr>
          <a:xfrm>
            <a:off x="3805065" y="2842308"/>
            <a:ext cx="4578596" cy="661383"/>
          </a:xfrm>
          <a:prstGeom prst="rect">
            <a:avLst/>
          </a:prstGeom>
        </p:spPr>
        <p:txBody>
          <a:bodyPr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algn="ctr"/>
            <a:r>
              <a:rPr lang="en-US" altLang="ja-JP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THANK YOU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B73D2FD-EF99-38E4-15CB-437787EBF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541" y="2329785"/>
            <a:ext cx="1169643" cy="307113"/>
          </a:xfrm>
          <a:prstGeom prst="rect">
            <a:avLst/>
          </a:prstGeom>
        </p:spPr>
      </p:pic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7EA89BDC-D3F2-3EB5-338F-9D590CE4BB2B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</p:spTree>
    <p:extLst>
      <p:ext uri="{BB962C8B-B14F-4D97-AF65-F5344CB8AC3E}">
        <p14:creationId xmlns:p14="http://schemas.microsoft.com/office/powerpoint/2010/main" val="2321637194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12_TF22712842.potx" id="{DC1F4CAC-463E-46B1-B56C-8FFBB0733DDE}" vid="{102B73BB-D185-4E66-89CB-192264AF1F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{EB7223E8-5771-460C-9B3E-2E6FF386B798}tf22712842_win32</Template>
  <TotalTime>6833</TotalTime>
  <Words>96</Words>
  <Application>Microsoft Office PowerPoint</Application>
  <PresentationFormat>ワイド画面</PresentationFormat>
  <Paragraphs>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Meiryo UI</vt:lpstr>
      <vt:lpstr>Calibri</vt:lpstr>
      <vt:lpstr>Franklin Gothic Book</vt:lpstr>
      <vt:lpstr>Wingdings 2</vt:lpstr>
      <vt:lpstr>1_RetrospectVTI</vt:lpstr>
      <vt:lpstr>ガソリンスタンド設置事例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サイネージ 提案資料</dc:title>
  <dc:creator>イソンジャパン株式会社</dc:creator>
  <cp:lastModifiedBy>イソンジャパン株式会社</cp:lastModifiedBy>
  <cp:revision>106</cp:revision>
  <dcterms:created xsi:type="dcterms:W3CDTF">2022-12-23T00:00:27Z</dcterms:created>
  <dcterms:modified xsi:type="dcterms:W3CDTF">2023-01-13T08:58:10Z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