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31"/>
  </p:notesMasterIdLst>
  <p:handoutMasterIdLst>
    <p:handoutMasterId r:id="rId32"/>
  </p:handoutMasterIdLst>
  <p:sldIdLst>
    <p:sldId id="298" r:id="rId5"/>
    <p:sldId id="328" r:id="rId6"/>
    <p:sldId id="337" r:id="rId7"/>
    <p:sldId id="1122" r:id="rId8"/>
    <p:sldId id="1123" r:id="rId9"/>
    <p:sldId id="1124" r:id="rId10"/>
    <p:sldId id="1125" r:id="rId11"/>
    <p:sldId id="1126" r:id="rId12"/>
    <p:sldId id="1127" r:id="rId13"/>
    <p:sldId id="1128" r:id="rId14"/>
    <p:sldId id="1129" r:id="rId15"/>
    <p:sldId id="1130" r:id="rId16"/>
    <p:sldId id="1131" r:id="rId17"/>
    <p:sldId id="1132" r:id="rId18"/>
    <p:sldId id="1133" r:id="rId19"/>
    <p:sldId id="1134" r:id="rId20"/>
    <p:sldId id="1135" r:id="rId21"/>
    <p:sldId id="1136" r:id="rId22"/>
    <p:sldId id="1137" r:id="rId23"/>
    <p:sldId id="1138" r:id="rId24"/>
    <p:sldId id="1139" r:id="rId25"/>
    <p:sldId id="1140" r:id="rId26"/>
    <p:sldId id="1141" r:id="rId27"/>
    <p:sldId id="301" r:id="rId28"/>
    <p:sldId id="336" r:id="rId29"/>
    <p:sldId id="1119" r:id="rId30"/>
  </p:sldIdLst>
  <p:sldSz cx="12192000" cy="6858000"/>
  <p:notesSz cx="6858000" cy="9144000"/>
  <p:defaultTextStyle>
    <a:defPPr rtl="0">
      <a:defRPr lang="ja-jp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間スタイル 2 - アクセント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中間スタイル 2 - アクセント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中間スタイル 2 - アクセント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中間スタイル 2 - アクセント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スタイル (中間)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35758FB7-9AC5-4552-8A53-C91805E547FA}" styleName="テーマ スタイル 1 - アクセント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48" autoAdjust="0"/>
    <p:restoredTop sz="96242" autoAdjust="0"/>
  </p:normalViewPr>
  <p:slideViewPr>
    <p:cSldViewPr snapToGrid="0">
      <p:cViewPr varScale="1">
        <p:scale>
          <a:sx n="90" d="100"/>
          <a:sy n="90" d="100"/>
        </p:scale>
        <p:origin x="90" y="3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7" d="100"/>
          <a:sy n="87" d="100"/>
        </p:scale>
        <p:origin x="3840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D243AE-AB9C-4F99-A927-9F2471FAD649}" type="datetime1">
              <a:rPr kumimoji="1" lang="ja-JP" altLang="en-US" smtClean="0">
                <a:latin typeface="Meiryo UI" panose="020B0604030504040204" pitchFamily="50" charset="-128"/>
                <a:ea typeface="Meiryo UI" panose="020B0604030504040204" pitchFamily="50" charset="-128"/>
              </a:rPr>
              <a:t>2023/3/14</a:t>
            </a:fld>
            <a:endParaRPr kumimoji="1"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DADE32-FD1A-494E-A873-FBE034D5C1DA}" type="slidenum">
              <a:rPr kumimoji="1" lang="en-US" altLang="ja-JP" smtClean="0">
                <a:latin typeface="Meiryo UI" panose="020B0604030504040204" pitchFamily="50" charset="-128"/>
                <a:ea typeface="Meiryo UI" panose="020B0604030504040204" pitchFamily="50" charset="-128"/>
              </a:rPr>
              <a:t>‹#›</a:t>
            </a:fld>
            <a:endParaRPr kumimoji="1"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518209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endParaRPr kumimoji="1" lang="ja-JP" alt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fld id="{D5D0D523-8CFC-4A67-BC17-72B1EE12365D}" type="datetime1">
              <a:rPr kumimoji="1" lang="ja-JP" altLang="en-US" smtClean="0"/>
              <a:pPr/>
              <a:t>2023/3/14</a:t>
            </a:fld>
            <a:endParaRPr kumimoji="1" lang="ja-JP" altLang="en-US" dirty="0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 noProof="0" dirty="0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noProof="0" dirty="0"/>
              <a:t>マスター テキストの書式設定</a:t>
            </a:r>
          </a:p>
          <a:p>
            <a:pPr lvl="1"/>
            <a:r>
              <a:rPr kumimoji="1" lang="ja-JP" altLang="en-US" noProof="0" dirty="0"/>
              <a:t>第 </a:t>
            </a:r>
            <a:r>
              <a:rPr kumimoji="1" lang="en-US" altLang="ja-JP" noProof="0" dirty="0"/>
              <a:t>2 </a:t>
            </a:r>
            <a:r>
              <a:rPr kumimoji="1" lang="ja-JP" altLang="en-US" noProof="0" dirty="0"/>
              <a:t>レベル</a:t>
            </a:r>
          </a:p>
          <a:p>
            <a:pPr lvl="2"/>
            <a:r>
              <a:rPr kumimoji="1" lang="ja-JP" altLang="en-US" noProof="0" dirty="0"/>
              <a:t>第 </a:t>
            </a:r>
            <a:r>
              <a:rPr kumimoji="1" lang="en-US" altLang="ja-JP" noProof="0" dirty="0"/>
              <a:t>3 </a:t>
            </a:r>
            <a:r>
              <a:rPr kumimoji="1" lang="ja-JP" altLang="en-US" noProof="0" dirty="0"/>
              <a:t>レベル</a:t>
            </a:r>
          </a:p>
          <a:p>
            <a:pPr lvl="3"/>
            <a:r>
              <a:rPr kumimoji="1" lang="ja-JP" altLang="en-US" noProof="0" dirty="0"/>
              <a:t>第 </a:t>
            </a:r>
            <a:r>
              <a:rPr kumimoji="1" lang="en-US" altLang="ja-JP" noProof="0" dirty="0"/>
              <a:t>4 </a:t>
            </a:r>
            <a:r>
              <a:rPr kumimoji="1" lang="ja-JP" altLang="en-US" noProof="0" dirty="0"/>
              <a:t>レベル</a:t>
            </a:r>
          </a:p>
          <a:p>
            <a:pPr lvl="4"/>
            <a:r>
              <a:rPr kumimoji="1" lang="ja-JP" altLang="en-US" noProof="0" dirty="0"/>
              <a:t>第 </a:t>
            </a:r>
            <a:r>
              <a:rPr kumimoji="1" lang="en-US" altLang="ja-JP" noProof="0" dirty="0"/>
              <a:t>5 </a:t>
            </a:r>
            <a:r>
              <a:rPr kumimoji="1" lang="ja-JP" altLang="en-US" noProof="0" dirty="0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endParaRPr kumimoji="1" lang="ja-JP" alt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fld id="{5DBB06E8-024C-426A-A87F-EDA2F6EC649B}" type="slidenum">
              <a:rPr kumimoji="1" lang="en-US" altLang="ja-JP" smtClean="0"/>
              <a:pPr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8302828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Meiryo UI" panose="020B0604030504040204" pitchFamily="50" charset="-128"/>
        <a:ea typeface="Meiryo UI" panose="020B0604030504040204" pitchFamily="50" charset="-128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Meiryo UI" panose="020B0604030504040204" pitchFamily="50" charset="-128"/>
        <a:ea typeface="Meiryo UI" panose="020B0604030504040204" pitchFamily="50" charset="-128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Meiryo UI" panose="020B0604030504040204" pitchFamily="50" charset="-128"/>
        <a:ea typeface="Meiryo UI" panose="020B0604030504040204" pitchFamily="50" charset="-128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Meiryo UI" panose="020B0604030504040204" pitchFamily="50" charset="-128"/>
        <a:ea typeface="Meiryo UI" panose="020B0604030504040204" pitchFamily="50" charset="-128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Meiryo UI" panose="020B0604030504040204" pitchFamily="50" charset="-128"/>
        <a:ea typeface="Meiryo UI" panose="020B0604030504040204" pitchFamily="50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BB06E8-024C-426A-A87F-EDA2F6EC649B}" type="slidenum">
              <a:rPr kumimoji="1" lang="en-US" altLang="ja-JP" smtClean="0">
                <a:latin typeface="Meiryo UI" panose="020B0604030504040204" pitchFamily="50" charset="-128"/>
                <a:ea typeface="Meiryo UI" panose="020B0604030504040204" pitchFamily="50" charset="-128"/>
              </a:rPr>
              <a:t>1</a:t>
            </a:fld>
            <a:endParaRPr kumimoji="1"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9975162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長方形 9">
            <a:extLst>
              <a:ext uri="{FF2B5EF4-FFF2-40B4-BE49-F238E27FC236}">
                <a16:creationId xmlns:a16="http://schemas.microsoft.com/office/drawing/2014/main" id="{39E3965E-AC41-4711-9D10-E25ABB132D86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rtlCol="0" anchor="b">
            <a:normAutofit/>
          </a:bodyPr>
          <a:lstStyle>
            <a:lvl1pPr algn="l">
              <a:lnSpc>
                <a:spcPct val="90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rtl="0"/>
            <a:r>
              <a:rPr lang="ja-JP" altLang="en-US" noProof="0"/>
              <a:t>マスター タイトルの書式設定</a:t>
            </a:r>
            <a:endParaRPr lang="ja-JP" altLang="en-US" noProof="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00051" y="4645152"/>
            <a:ext cx="10058400" cy="1143000"/>
          </a:xfrm>
        </p:spPr>
        <p:txBody>
          <a:bodyPr lIns="91440" rIns="91440" rtlCol="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1"/>
                </a:solidFill>
                <a:latin typeface="+mn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pPr rtl="0"/>
            <a:r>
              <a:rPr lang="ja-JP" altLang="en-US" noProof="0"/>
              <a:t>マスター サブタイトルの書式設定</a:t>
            </a:r>
            <a:endParaRPr lang="ja-JP" altLang="en-US" noProof="0" dirty="0"/>
          </a:p>
        </p:txBody>
      </p:sp>
      <p:cxnSp>
        <p:nvCxnSpPr>
          <p:cNvPr id="9" name="直線​​コネクタ(S) 8">
            <a:extLst>
              <a:ext uri="{FF2B5EF4-FFF2-40B4-BE49-F238E27FC236}">
                <a16:creationId xmlns:a16="http://schemas.microsoft.com/office/drawing/2014/main" id="{1F5DC8C3-BA5F-4EED-BB9A-A14272BD82A1}"/>
              </a:ext>
            </a:extLst>
          </p:cNvPr>
          <p:cNvCxnSpPr/>
          <p:nvPr/>
        </p:nvCxnSpPr>
        <p:spPr>
          <a:xfrm>
            <a:off x="1207658" y="4474741"/>
            <a:ext cx="987552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9925CCF1-92C0-4AF3-BFAF-4921631915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 altLang="ja-JP" noProof="0" dirty="0"/>
              <a:t>2020/2/13</a:t>
            </a:r>
            <a:endParaRPr lang="ja-JP" altLang="en-US" noProof="0" dirty="0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051A78A9-3DFF-4937-A9F2-5D8CF495F3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ja-JP" altLang="en-US" noProof="0" dirty="0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5FAEB271-5CC0-4759-BC6E-8BE53AB22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altLang="ja-JP" noProof="0" smtClean="0"/>
              <a:t>‹#›</a:t>
            </a:fld>
            <a:endParaRPr lang="ja-JP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26234375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ja-JP" altLang="en-US" noProof="0"/>
              <a:t>マスター タイトルの書式設定</a:t>
            </a:r>
            <a:endParaRPr lang="ja-JP" altLang="en-US" noProof="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/>
            <a:r>
              <a:rPr lang="ja-JP" altLang="en-US" noProof="0"/>
              <a:t>マスター テキストの書式設定</a:t>
            </a:r>
          </a:p>
          <a:p>
            <a:pPr lvl="1" rtl="0"/>
            <a:r>
              <a:rPr lang="ja-JP" altLang="en-US" noProof="0"/>
              <a:t>第 </a:t>
            </a:r>
            <a:r>
              <a:rPr lang="en-US" altLang="ja-JP" noProof="0"/>
              <a:t>2 </a:t>
            </a:r>
            <a:r>
              <a:rPr lang="ja-JP" altLang="en-US" noProof="0"/>
              <a:t>レベル</a:t>
            </a:r>
          </a:p>
          <a:p>
            <a:pPr lvl="2" rtl="0"/>
            <a:r>
              <a:rPr lang="ja-JP" altLang="en-US" noProof="0"/>
              <a:t>第 </a:t>
            </a:r>
            <a:r>
              <a:rPr lang="en-US" altLang="ja-JP" noProof="0"/>
              <a:t>3 </a:t>
            </a:r>
            <a:r>
              <a:rPr lang="ja-JP" altLang="en-US" noProof="0"/>
              <a:t>レベル</a:t>
            </a:r>
          </a:p>
          <a:p>
            <a:pPr lvl="3" rtl="0"/>
            <a:r>
              <a:rPr lang="ja-JP" altLang="en-US" noProof="0"/>
              <a:t>第 </a:t>
            </a:r>
            <a:r>
              <a:rPr lang="en-US" altLang="ja-JP" noProof="0"/>
              <a:t>4 </a:t>
            </a:r>
            <a:r>
              <a:rPr lang="ja-JP" altLang="en-US" noProof="0"/>
              <a:t>レベル</a:t>
            </a:r>
          </a:p>
          <a:p>
            <a:pPr lvl="4" rtl="0"/>
            <a:r>
              <a:rPr lang="ja-JP" altLang="en-US" noProof="0"/>
              <a:t>第 </a:t>
            </a:r>
            <a:r>
              <a:rPr lang="en-US" altLang="ja-JP" noProof="0"/>
              <a:t>5 </a:t>
            </a:r>
            <a:r>
              <a:rPr lang="ja-JP" altLang="en-US" noProof="0"/>
              <a:t>レベル</a:t>
            </a:r>
            <a:endParaRPr lang="ja-JP" altLang="en-US" noProof="0" dirty="0"/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354D8B55-9EA8-4B81-8E84-9B93B0A275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 altLang="ja-JP" noProof="0" dirty="0"/>
              <a:t>2020/2/13</a:t>
            </a:r>
            <a:endParaRPr lang="ja-JP" altLang="en-US" noProof="0" dirty="0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062CA021-2578-47CB-822C-BDDFF7223B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ja-JP" altLang="en-US" noProof="0" dirty="0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C4AAB51D-4141-4682-9375-DAFD5FB9DD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altLang="ja-JP" noProof="0" smtClean="0"/>
              <a:t>‹#›</a:t>
            </a:fld>
            <a:endParaRPr lang="ja-JP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25404659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セクション ヘッダー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長方形 9">
            <a:extLst>
              <a:ext uri="{FF2B5EF4-FFF2-40B4-BE49-F238E27FC236}">
                <a16:creationId xmlns:a16="http://schemas.microsoft.com/office/drawing/2014/main" id="{A585C21A-8B93-4657-B5DF-7EAEAD3BE127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rtlCol="0" anchor="b" anchorCtr="0">
            <a:normAutofit/>
          </a:bodyPr>
          <a:lstStyle>
            <a:lvl1pPr>
              <a:lnSpc>
                <a:spcPct val="90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rtl="0"/>
            <a:r>
              <a:rPr lang="ja-JP" altLang="en-US" noProof="0"/>
              <a:t>マスター タイトルの書式設定</a:t>
            </a:r>
            <a:endParaRPr lang="ja-JP" altLang="en-US" noProof="0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1097280" y="4663440"/>
            <a:ext cx="10058400" cy="1143000"/>
          </a:xfrm>
        </p:spPr>
        <p:txBody>
          <a:bodyPr lIns="91440" rIns="91440" rtlCol="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ja-JP" altLang="en-US" noProof="0"/>
              <a:t>マスター テキストの書式設定</a:t>
            </a:r>
          </a:p>
        </p:txBody>
      </p:sp>
      <p:cxnSp>
        <p:nvCxnSpPr>
          <p:cNvPr id="9" name="直線​​コネクタ(S) 8">
            <a:extLst>
              <a:ext uri="{FF2B5EF4-FFF2-40B4-BE49-F238E27FC236}">
                <a16:creationId xmlns:a16="http://schemas.microsoft.com/office/drawing/2014/main" id="{459DE2C1-4C52-40A3-8959-27B2C1BEBFF6}"/>
              </a:ext>
            </a:extLst>
          </p:cNvPr>
          <p:cNvCxnSpPr/>
          <p:nvPr/>
        </p:nvCxnSpPr>
        <p:spPr>
          <a:xfrm>
            <a:off x="1207658" y="4485132"/>
            <a:ext cx="987552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AAF2E137-EC28-48F8-9198-1F02539029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 altLang="ja-JP" noProof="0" dirty="0"/>
              <a:t>2020/2/13</a:t>
            </a:r>
            <a:endParaRPr lang="ja-JP" altLang="en-US" noProof="0" dirty="0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189422CD-6F62-4DD6-89EF-07A60B42D2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ja-JP" altLang="en-US" noProof="0" dirty="0"/>
          </a:p>
        </p:txBody>
      </p:sp>
      <p:sp>
        <p:nvSpPr>
          <p:cNvPr id="11" name="スライド番号プレースホルダー 10">
            <a:extLst>
              <a:ext uri="{FF2B5EF4-FFF2-40B4-BE49-F238E27FC236}">
                <a16:creationId xmlns:a16="http://schemas.microsoft.com/office/drawing/2014/main" id="{69C6AFF8-42B4-4D05-969B-9F5FB33555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altLang="ja-JP" noProof="0" smtClean="0"/>
              <a:t>‹#›</a:t>
            </a:fld>
            <a:endParaRPr lang="ja-JP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7627835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段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タイトル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 rtlCol="0"/>
          <a:lstStyle/>
          <a:p>
            <a:pPr rtl="0"/>
            <a:r>
              <a:rPr lang="ja-JP" altLang="en-US" noProof="0"/>
              <a:t>マスター タイトルの書式設定</a:t>
            </a:r>
            <a:endParaRPr lang="ja-JP" altLang="en-US" noProof="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1097280" y="2120900"/>
            <a:ext cx="4639736" cy="3748193"/>
          </a:xfrm>
        </p:spPr>
        <p:txBody>
          <a:bodyPr rtlCol="0"/>
          <a:lstStyle/>
          <a:p>
            <a:pPr lvl="0" rtl="0"/>
            <a:r>
              <a:rPr lang="ja-JP" altLang="en-US" noProof="0"/>
              <a:t>マスター テキストの書式設定</a:t>
            </a:r>
          </a:p>
          <a:p>
            <a:pPr lvl="1" rtl="0"/>
            <a:r>
              <a:rPr lang="ja-JP" altLang="en-US" noProof="0"/>
              <a:t>第 </a:t>
            </a:r>
            <a:r>
              <a:rPr lang="en-US" altLang="ja-JP" noProof="0"/>
              <a:t>2 </a:t>
            </a:r>
            <a:r>
              <a:rPr lang="ja-JP" altLang="en-US" noProof="0"/>
              <a:t>レベル</a:t>
            </a:r>
          </a:p>
          <a:p>
            <a:pPr lvl="2" rtl="0"/>
            <a:r>
              <a:rPr lang="ja-JP" altLang="en-US" noProof="0"/>
              <a:t>第 </a:t>
            </a:r>
            <a:r>
              <a:rPr lang="en-US" altLang="ja-JP" noProof="0"/>
              <a:t>3 </a:t>
            </a:r>
            <a:r>
              <a:rPr lang="ja-JP" altLang="en-US" noProof="0"/>
              <a:t>レベル</a:t>
            </a:r>
          </a:p>
          <a:p>
            <a:pPr lvl="3" rtl="0"/>
            <a:r>
              <a:rPr lang="ja-JP" altLang="en-US" noProof="0"/>
              <a:t>第 </a:t>
            </a:r>
            <a:r>
              <a:rPr lang="en-US" altLang="ja-JP" noProof="0"/>
              <a:t>4 </a:t>
            </a:r>
            <a:r>
              <a:rPr lang="ja-JP" altLang="en-US" noProof="0"/>
              <a:t>レベル</a:t>
            </a:r>
          </a:p>
          <a:p>
            <a:pPr lvl="4" rtl="0"/>
            <a:r>
              <a:rPr lang="ja-JP" altLang="en-US" noProof="0"/>
              <a:t>第 </a:t>
            </a:r>
            <a:r>
              <a:rPr lang="en-US" altLang="ja-JP" noProof="0"/>
              <a:t>5 </a:t>
            </a:r>
            <a:r>
              <a:rPr lang="ja-JP" altLang="en-US" noProof="0"/>
              <a:t>レベル</a:t>
            </a:r>
            <a:endParaRPr lang="ja-JP" altLang="en-US" noProof="0" dirty="0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515944" y="2120900"/>
            <a:ext cx="4639736" cy="3748194"/>
          </a:xfrm>
        </p:spPr>
        <p:txBody>
          <a:bodyPr rtlCol="0"/>
          <a:lstStyle/>
          <a:p>
            <a:pPr lvl="0" rtl="0"/>
            <a:r>
              <a:rPr lang="ja-JP" altLang="en-US" noProof="0"/>
              <a:t>マスター テキストの書式設定</a:t>
            </a:r>
          </a:p>
          <a:p>
            <a:pPr lvl="1" rtl="0"/>
            <a:r>
              <a:rPr lang="ja-JP" altLang="en-US" noProof="0"/>
              <a:t>第 </a:t>
            </a:r>
            <a:r>
              <a:rPr lang="en-US" altLang="ja-JP" noProof="0"/>
              <a:t>2 </a:t>
            </a:r>
            <a:r>
              <a:rPr lang="ja-JP" altLang="en-US" noProof="0"/>
              <a:t>レベル</a:t>
            </a:r>
          </a:p>
          <a:p>
            <a:pPr lvl="2" rtl="0"/>
            <a:r>
              <a:rPr lang="ja-JP" altLang="en-US" noProof="0"/>
              <a:t>第 </a:t>
            </a:r>
            <a:r>
              <a:rPr lang="en-US" altLang="ja-JP" noProof="0"/>
              <a:t>3 </a:t>
            </a:r>
            <a:r>
              <a:rPr lang="ja-JP" altLang="en-US" noProof="0"/>
              <a:t>レベル</a:t>
            </a:r>
          </a:p>
          <a:p>
            <a:pPr lvl="3" rtl="0"/>
            <a:r>
              <a:rPr lang="ja-JP" altLang="en-US" noProof="0"/>
              <a:t>第 </a:t>
            </a:r>
            <a:r>
              <a:rPr lang="en-US" altLang="ja-JP" noProof="0"/>
              <a:t>4 </a:t>
            </a:r>
            <a:r>
              <a:rPr lang="ja-JP" altLang="en-US" noProof="0"/>
              <a:t>レベル</a:t>
            </a:r>
          </a:p>
          <a:p>
            <a:pPr lvl="4" rtl="0"/>
            <a:r>
              <a:rPr lang="ja-JP" altLang="en-US" noProof="0"/>
              <a:t>第 </a:t>
            </a:r>
            <a:r>
              <a:rPr lang="en-US" altLang="ja-JP" noProof="0"/>
              <a:t>5 </a:t>
            </a:r>
            <a:r>
              <a:rPr lang="ja-JP" altLang="en-US" noProof="0"/>
              <a:t>レベル</a:t>
            </a:r>
            <a:endParaRPr lang="ja-JP" altLang="en-US" noProof="0" dirty="0"/>
          </a:p>
        </p:txBody>
      </p:sp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5782D47D-B0DC-4C40-BCC6-BBBA32584A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 altLang="ja-JP" noProof="0" dirty="0"/>
              <a:t>2020/2/13</a:t>
            </a:r>
            <a:endParaRPr lang="ja-JP" altLang="en-US" noProof="0" dirty="0"/>
          </a:p>
        </p:txBody>
      </p:sp>
      <p:sp>
        <p:nvSpPr>
          <p:cNvPr id="9" name="フッター プレースホルダー 8">
            <a:extLst>
              <a:ext uri="{FF2B5EF4-FFF2-40B4-BE49-F238E27FC236}">
                <a16:creationId xmlns:a16="http://schemas.microsoft.com/office/drawing/2014/main" id="{4690D34E-7EBD-44B2-83CA-4C126A18D7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ja-JP" altLang="en-US" noProof="0" dirty="0"/>
          </a:p>
        </p:txBody>
      </p:sp>
      <p:sp>
        <p:nvSpPr>
          <p:cNvPr id="10" name="スライド番号プレースホルダー 9">
            <a:extLst>
              <a:ext uri="{FF2B5EF4-FFF2-40B4-BE49-F238E27FC236}">
                <a16:creationId xmlns:a16="http://schemas.microsoft.com/office/drawing/2014/main" id="{2AC511A1-9BBD-42DE-92FB-2AF44F8E97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altLang="ja-JP" noProof="0" smtClean="0"/>
              <a:t>‹#›</a:t>
            </a:fld>
            <a:endParaRPr lang="ja-JP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5883595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タイトル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 rtlCol="0"/>
          <a:lstStyle/>
          <a:p>
            <a:pPr rtl="0"/>
            <a:r>
              <a:rPr lang="ja-JP" altLang="en-US" noProof="0"/>
              <a:t>マスター タイトルの書式設定</a:t>
            </a:r>
            <a:endParaRPr lang="ja-JP" altLang="en-US" noProof="0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1097280" y="2057400"/>
            <a:ext cx="4639736" cy="736282"/>
          </a:xfrm>
        </p:spPr>
        <p:txBody>
          <a:bodyPr lIns="91440" rIns="91440" rtlCol="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ja-JP" altLang="en-US" noProof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1097280" y="2958274"/>
            <a:ext cx="4639736" cy="2910821"/>
          </a:xfrm>
        </p:spPr>
        <p:txBody>
          <a:bodyPr rtlCol="0"/>
          <a:lstStyle/>
          <a:p>
            <a:pPr lvl="0" rtl="0"/>
            <a:r>
              <a:rPr lang="ja-JP" altLang="en-US" noProof="0"/>
              <a:t>マスター テキストの書式設定</a:t>
            </a:r>
          </a:p>
          <a:p>
            <a:pPr lvl="1" rtl="0"/>
            <a:r>
              <a:rPr lang="ja-JP" altLang="en-US" noProof="0"/>
              <a:t>第 </a:t>
            </a:r>
            <a:r>
              <a:rPr lang="en-US" altLang="ja-JP" noProof="0"/>
              <a:t>2 </a:t>
            </a:r>
            <a:r>
              <a:rPr lang="ja-JP" altLang="en-US" noProof="0"/>
              <a:t>レベル</a:t>
            </a:r>
          </a:p>
          <a:p>
            <a:pPr lvl="2" rtl="0"/>
            <a:r>
              <a:rPr lang="ja-JP" altLang="en-US" noProof="0"/>
              <a:t>第 </a:t>
            </a:r>
            <a:r>
              <a:rPr lang="en-US" altLang="ja-JP" noProof="0"/>
              <a:t>3 </a:t>
            </a:r>
            <a:r>
              <a:rPr lang="ja-JP" altLang="en-US" noProof="0"/>
              <a:t>レベル</a:t>
            </a:r>
          </a:p>
          <a:p>
            <a:pPr lvl="3" rtl="0"/>
            <a:r>
              <a:rPr lang="ja-JP" altLang="en-US" noProof="0"/>
              <a:t>第 </a:t>
            </a:r>
            <a:r>
              <a:rPr lang="en-US" altLang="ja-JP" noProof="0"/>
              <a:t>4 </a:t>
            </a:r>
            <a:r>
              <a:rPr lang="ja-JP" altLang="en-US" noProof="0"/>
              <a:t>レベル</a:t>
            </a:r>
          </a:p>
          <a:p>
            <a:pPr lvl="4" rtl="0"/>
            <a:r>
              <a:rPr lang="ja-JP" altLang="en-US" noProof="0"/>
              <a:t>第 </a:t>
            </a:r>
            <a:r>
              <a:rPr lang="en-US" altLang="ja-JP" noProof="0"/>
              <a:t>5 </a:t>
            </a:r>
            <a:r>
              <a:rPr lang="ja-JP" altLang="en-US" noProof="0"/>
              <a:t>レベル</a:t>
            </a:r>
            <a:endParaRPr lang="ja-JP" altLang="en-US" noProof="0" dirty="0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515944" y="2057400"/>
            <a:ext cx="4639736" cy="736282"/>
          </a:xfrm>
        </p:spPr>
        <p:txBody>
          <a:bodyPr lIns="91440" rIns="91440" rtlCol="0" anchor="ctr">
            <a:normAutofit/>
          </a:bodyPr>
          <a:lstStyle>
            <a:lvl1pPr marL="0" indent="0" rtl="0"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ja-JP" altLang="en-US" noProof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515944" y="2958273"/>
            <a:ext cx="4639736" cy="2910821"/>
          </a:xfrm>
        </p:spPr>
        <p:txBody>
          <a:bodyPr rtlCol="0"/>
          <a:lstStyle/>
          <a:p>
            <a:pPr lvl="0" rtl="0"/>
            <a:r>
              <a:rPr lang="ja-JP" altLang="en-US" noProof="0"/>
              <a:t>マスター テキストの書式設定</a:t>
            </a:r>
          </a:p>
          <a:p>
            <a:pPr lvl="1" rtl="0"/>
            <a:r>
              <a:rPr lang="ja-JP" altLang="en-US" noProof="0"/>
              <a:t>第 </a:t>
            </a:r>
            <a:r>
              <a:rPr lang="en-US" altLang="ja-JP" noProof="0"/>
              <a:t>2 </a:t>
            </a:r>
            <a:r>
              <a:rPr lang="ja-JP" altLang="en-US" noProof="0"/>
              <a:t>レベル</a:t>
            </a:r>
          </a:p>
          <a:p>
            <a:pPr lvl="2" rtl="0"/>
            <a:r>
              <a:rPr lang="ja-JP" altLang="en-US" noProof="0"/>
              <a:t>第 </a:t>
            </a:r>
            <a:r>
              <a:rPr lang="en-US" altLang="ja-JP" noProof="0"/>
              <a:t>3 </a:t>
            </a:r>
            <a:r>
              <a:rPr lang="ja-JP" altLang="en-US" noProof="0"/>
              <a:t>レベル</a:t>
            </a:r>
          </a:p>
          <a:p>
            <a:pPr lvl="3" rtl="0"/>
            <a:r>
              <a:rPr lang="ja-JP" altLang="en-US" noProof="0"/>
              <a:t>第 </a:t>
            </a:r>
            <a:r>
              <a:rPr lang="en-US" altLang="ja-JP" noProof="0"/>
              <a:t>4 </a:t>
            </a:r>
            <a:r>
              <a:rPr lang="ja-JP" altLang="en-US" noProof="0"/>
              <a:t>レベル</a:t>
            </a:r>
          </a:p>
          <a:p>
            <a:pPr lvl="4" rtl="0"/>
            <a:r>
              <a:rPr lang="ja-JP" altLang="en-US" noProof="0"/>
              <a:t>第 </a:t>
            </a:r>
            <a:r>
              <a:rPr lang="en-US" altLang="ja-JP" noProof="0"/>
              <a:t>5 </a:t>
            </a:r>
            <a:r>
              <a:rPr lang="ja-JP" altLang="en-US" noProof="0"/>
              <a:t>レベル</a:t>
            </a:r>
            <a:endParaRPr lang="ja-JP" altLang="en-US" noProof="0" dirty="0"/>
          </a:p>
        </p:txBody>
      </p:sp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8AF8A515-AA94-45D1-9223-5C2272618D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 altLang="ja-JP" noProof="0" dirty="0"/>
              <a:t>2020/2/13</a:t>
            </a:r>
            <a:endParaRPr lang="ja-JP" altLang="en-US" noProof="0" dirty="0"/>
          </a:p>
        </p:txBody>
      </p:sp>
      <p:sp>
        <p:nvSpPr>
          <p:cNvPr id="11" name="フッター プレースホルダー 10">
            <a:extLst>
              <a:ext uri="{FF2B5EF4-FFF2-40B4-BE49-F238E27FC236}">
                <a16:creationId xmlns:a16="http://schemas.microsoft.com/office/drawing/2014/main" id="{D052F5BC-98E0-4D60-AD67-9547738B7D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ja-JP" altLang="en-US" noProof="0" dirty="0"/>
          </a:p>
        </p:txBody>
      </p:sp>
      <p:sp>
        <p:nvSpPr>
          <p:cNvPr id="12" name="スライド番号プレースホルダー 11">
            <a:extLst>
              <a:ext uri="{FF2B5EF4-FFF2-40B4-BE49-F238E27FC236}">
                <a16:creationId xmlns:a16="http://schemas.microsoft.com/office/drawing/2014/main" id="{A38552DC-952E-41EA-AAAF-C2187523C0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altLang="ja-JP" noProof="0" smtClean="0"/>
              <a:t>‹#›</a:t>
            </a:fld>
            <a:endParaRPr lang="ja-JP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19639257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ja-JP" altLang="en-US" noProof="0"/>
              <a:t>マスター タイトルの書式設定</a:t>
            </a:r>
            <a:endParaRPr lang="ja-JP" altLang="en-US" noProof="0" dirty="0"/>
          </a:p>
        </p:txBody>
      </p:sp>
      <p:sp>
        <p:nvSpPr>
          <p:cNvPr id="6" name="日付プレースホルダー 5">
            <a:extLst>
              <a:ext uri="{FF2B5EF4-FFF2-40B4-BE49-F238E27FC236}">
                <a16:creationId xmlns:a16="http://schemas.microsoft.com/office/drawing/2014/main" id="{7392073F-158F-44A3-8913-917AFFC1BC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 altLang="ja-JP" noProof="0" dirty="0"/>
              <a:t>2020/2/13</a:t>
            </a:r>
            <a:endParaRPr lang="ja-JP" altLang="en-US" noProof="0" dirty="0"/>
          </a:p>
        </p:txBody>
      </p:sp>
      <p:sp>
        <p:nvSpPr>
          <p:cNvPr id="7" name="フッター プレースホルダー 6">
            <a:extLst>
              <a:ext uri="{FF2B5EF4-FFF2-40B4-BE49-F238E27FC236}">
                <a16:creationId xmlns:a16="http://schemas.microsoft.com/office/drawing/2014/main" id="{EED72207-24CA-42B7-A975-2F8E41CBA9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ja-JP" altLang="en-US" noProof="0" dirty="0"/>
          </a:p>
        </p:txBody>
      </p:sp>
      <p:sp>
        <p:nvSpPr>
          <p:cNvPr id="8" name="スライド番号プレースホルダー 7">
            <a:extLst>
              <a:ext uri="{FF2B5EF4-FFF2-40B4-BE49-F238E27FC236}">
                <a16:creationId xmlns:a16="http://schemas.microsoft.com/office/drawing/2014/main" id="{D01080F2-251A-4B88-9A62-16F46D724F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altLang="ja-JP" noProof="0" smtClean="0"/>
              <a:t>‹#›</a:t>
            </a:fld>
            <a:endParaRPr lang="ja-JP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42685433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長方形 9">
            <a:extLst>
              <a:ext uri="{FF2B5EF4-FFF2-40B4-BE49-F238E27FC236}">
                <a16:creationId xmlns:a16="http://schemas.microsoft.com/office/drawing/2014/main" id="{A8E9C91B-7EAD-4562-AB0E-DFB9663AECE3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94E9223F-721F-47BF-9FD5-0F8D12FF0D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 altLang="ja-JP" noProof="0" dirty="0"/>
              <a:t>2020/2/13</a:t>
            </a:r>
            <a:endParaRPr lang="ja-JP" altLang="en-US" noProof="0" dirty="0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05915714-6BBA-4593-8591-4E26F7D58D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ja-JP" altLang="en-US" noProof="0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BE06F857-D2E1-44DD-ABDD-EBB739645B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altLang="ja-JP" noProof="0" smtClean="0"/>
              <a:t>‹#›</a:t>
            </a:fld>
            <a:endParaRPr lang="ja-JP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1333937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キャプション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長方形 7">
            <a:extLst>
              <a:ext uri="{FF2B5EF4-FFF2-40B4-BE49-F238E27FC236}">
                <a16:creationId xmlns:a16="http://schemas.microsoft.com/office/drawing/2014/main" id="{16D90D66-BCB9-4229-A829-628874352AC0}"/>
              </a:ext>
            </a:extLst>
          </p:cNvPr>
          <p:cNvSpPr/>
          <p:nvPr/>
        </p:nvSpPr>
        <p:spPr>
          <a:xfrm>
            <a:off x="16" y="0"/>
            <a:ext cx="4654296" cy="68580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43466" y="786383"/>
            <a:ext cx="3517567" cy="2093975"/>
          </a:xfrm>
        </p:spPr>
        <p:txBody>
          <a:bodyPr rtlCol="0" anchor="b">
            <a:normAutofit/>
          </a:bodyPr>
          <a:lstStyle>
            <a:lvl1pPr>
              <a:lnSpc>
                <a:spcPct val="90000"/>
              </a:lnSpc>
              <a:defRPr sz="3600" b="0">
                <a:solidFill>
                  <a:srgbClr val="FFFFFF"/>
                </a:solidFill>
              </a:defRPr>
            </a:lvl1pPr>
          </a:lstStyle>
          <a:p>
            <a:pPr rtl="0"/>
            <a:r>
              <a:rPr lang="ja-JP" altLang="en-US" noProof="0"/>
              <a:t>マスター タイトルの書式設定</a:t>
            </a:r>
            <a:endParaRPr lang="ja-JP" altLang="en-US" noProof="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458984" y="812799"/>
            <a:ext cx="5928344" cy="5294757"/>
          </a:xfrm>
        </p:spPr>
        <p:txBody>
          <a:bodyPr rtlCol="0"/>
          <a:lstStyle/>
          <a:p>
            <a:pPr lvl="0" rtl="0"/>
            <a:r>
              <a:rPr lang="ja-JP" altLang="en-US" noProof="0"/>
              <a:t>マスター テキストの書式設定</a:t>
            </a:r>
          </a:p>
          <a:p>
            <a:pPr lvl="1" rtl="0"/>
            <a:r>
              <a:rPr lang="ja-JP" altLang="en-US" noProof="0"/>
              <a:t>第 </a:t>
            </a:r>
            <a:r>
              <a:rPr lang="en-US" altLang="ja-JP" noProof="0"/>
              <a:t>2 </a:t>
            </a:r>
            <a:r>
              <a:rPr lang="ja-JP" altLang="en-US" noProof="0"/>
              <a:t>レベル</a:t>
            </a:r>
          </a:p>
          <a:p>
            <a:pPr lvl="2" rtl="0"/>
            <a:r>
              <a:rPr lang="ja-JP" altLang="en-US" noProof="0"/>
              <a:t>第 </a:t>
            </a:r>
            <a:r>
              <a:rPr lang="en-US" altLang="ja-JP" noProof="0"/>
              <a:t>3 </a:t>
            </a:r>
            <a:r>
              <a:rPr lang="ja-JP" altLang="en-US" noProof="0"/>
              <a:t>レベル</a:t>
            </a:r>
          </a:p>
          <a:p>
            <a:pPr lvl="3" rtl="0"/>
            <a:r>
              <a:rPr lang="ja-JP" altLang="en-US" noProof="0"/>
              <a:t>第 </a:t>
            </a:r>
            <a:r>
              <a:rPr lang="en-US" altLang="ja-JP" noProof="0"/>
              <a:t>4 </a:t>
            </a:r>
            <a:r>
              <a:rPr lang="ja-JP" altLang="en-US" noProof="0"/>
              <a:t>レベル</a:t>
            </a:r>
          </a:p>
          <a:p>
            <a:pPr lvl="4" rtl="0"/>
            <a:r>
              <a:rPr lang="ja-JP" altLang="en-US" noProof="0"/>
              <a:t>第 </a:t>
            </a:r>
            <a:r>
              <a:rPr lang="en-US" altLang="ja-JP" noProof="0"/>
              <a:t>5 </a:t>
            </a:r>
            <a:r>
              <a:rPr lang="ja-JP" altLang="en-US" noProof="0"/>
              <a:t>レベル</a:t>
            </a:r>
            <a:endParaRPr lang="ja-JP" altLang="en-US" noProof="0" dirty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43465" y="3043050"/>
            <a:ext cx="3517567" cy="3064505"/>
          </a:xfrm>
        </p:spPr>
        <p:txBody>
          <a:bodyPr lIns="91440" rIns="91440" rtlCol="0"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ja-JP" altLang="en-US" noProof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>
          <a:xfrm>
            <a:off x="643464" y="6446520"/>
            <a:ext cx="3517568" cy="365125"/>
          </a:xfrm>
        </p:spPr>
        <p:txBody>
          <a:bodyPr rtlCol="0"/>
          <a:lstStyle>
            <a:lvl1pPr algn="l">
              <a:defRPr/>
            </a:lvl1pPr>
          </a:lstStyle>
          <a:p>
            <a:pPr rtl="0"/>
            <a:r>
              <a:rPr lang="en-US" altLang="ja-JP" noProof="0" dirty="0"/>
              <a:t>2020/2/13</a:t>
            </a:r>
            <a:endParaRPr lang="ja-JP" altLang="en-US" noProof="0" dirty="0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>
          <a:xfrm>
            <a:off x="5458983" y="6446520"/>
            <a:ext cx="5334019" cy="365125"/>
          </a:xfrm>
        </p:spPr>
        <p:txBody>
          <a:bodyPr rtlCol="0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pPr rtl="0"/>
            <a:endParaRPr lang="ja-JP" altLang="en-US" noProof="0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fld id="{3A98EE3D-8CD1-4C3F-BD1C-C98C9596463C}" type="slidenum">
              <a:rPr lang="en-US" altLang="ja-JP" noProof="0" smtClean="0"/>
              <a:pPr/>
              <a:t>‹#›</a:t>
            </a:fld>
            <a:endParaRPr lang="ja-JP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37711844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キャプション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長方形 7">
            <a:extLst>
              <a:ext uri="{FF2B5EF4-FFF2-40B4-BE49-F238E27FC236}">
                <a16:creationId xmlns:a16="http://schemas.microsoft.com/office/drawing/2014/main" id="{DA134939-39C0-4522-A125-A13DFDA66490}"/>
              </a:ext>
            </a:extLst>
          </p:cNvPr>
          <p:cNvSpPr/>
          <p:nvPr/>
        </p:nvSpPr>
        <p:spPr>
          <a:xfrm>
            <a:off x="0" y="4578350"/>
            <a:ext cx="12188825" cy="227965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図プレースホルダー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578350"/>
          </a:xfrm>
          <a:solidFill>
            <a:schemeClr val="bg1">
              <a:lumMod val="85000"/>
            </a:schemeClr>
          </a:solidFill>
        </p:spPr>
        <p:txBody>
          <a:bodyPr lIns="457200" tIns="457200" rtlCol="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ja-JP" altLang="en-US" noProof="0"/>
              <a:t>アイコンをクリックして図を追加</a:t>
            </a:r>
            <a:endParaRPr lang="ja-JP" altLang="en-US" noProof="0" dirty="0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097279" y="4799362"/>
            <a:ext cx="10113645" cy="743682"/>
          </a:xfrm>
        </p:spPr>
        <p:txBody>
          <a:bodyPr tIns="0" bIns="0" rtlCol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pPr rtl="0"/>
            <a:r>
              <a:rPr lang="ja-JP" altLang="en-US" noProof="0"/>
              <a:t>マスター タイトルの書式設定</a:t>
            </a:r>
            <a:endParaRPr lang="ja-JP" altLang="en-US" noProof="0" dirty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097279" y="5715000"/>
            <a:ext cx="10113264" cy="609600"/>
          </a:xfrm>
        </p:spPr>
        <p:txBody>
          <a:bodyPr lIns="91440" tIns="0" rIns="91440" bIns="0" rtlCol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ja-JP" altLang="en-US" noProof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 rtl="0"/>
            <a:r>
              <a:rPr lang="en-US" altLang="ja-JP" noProof="0" dirty="0"/>
              <a:t>2020/2/13</a:t>
            </a:r>
            <a:endParaRPr lang="ja-JP" altLang="en-US" noProof="0" dirty="0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>
          <a:xfrm>
            <a:off x="1097279" y="6446838"/>
            <a:ext cx="6818262" cy="365125"/>
          </a:xfrm>
        </p:spPr>
        <p:txBody>
          <a:bodyPr rtlCol="0"/>
          <a:lstStyle/>
          <a:p>
            <a:pPr algn="l" rtl="0"/>
            <a:endParaRPr lang="ja-JP" altLang="en-US" noProof="0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altLang="ja-JP" noProof="0" smtClean="0"/>
              <a:t>‹#›</a:t>
            </a:fld>
            <a:endParaRPr lang="ja-JP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12016137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長方形 6">
            <a:extLst>
              <a:ext uri="{FF2B5EF4-FFF2-40B4-BE49-F238E27FC236}">
                <a16:creationId xmlns:a16="http://schemas.microsoft.com/office/drawing/2014/main" id="{416A0E3C-60E6-4F39-BC55-5F7C224E1F7C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ja-JP" altLang="en-US" noProof="0" dirty="0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1097280" y="2108201"/>
            <a:ext cx="10058400" cy="3760891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 rtl="0"/>
            <a:r>
              <a:rPr lang="ja-JP" altLang="en-US" noProof="0" dirty="0"/>
              <a:t>マスター テキストの書式設定</a:t>
            </a:r>
          </a:p>
          <a:p>
            <a:pPr lvl="1" rtl="0"/>
            <a:r>
              <a:rPr lang="ja-JP" altLang="en-US" noProof="0" dirty="0"/>
              <a:t>第 </a:t>
            </a:r>
            <a:r>
              <a:rPr lang="en-US" altLang="ja-JP" noProof="0" dirty="0"/>
              <a:t>2 </a:t>
            </a:r>
            <a:r>
              <a:rPr lang="ja-JP" altLang="en-US" noProof="0" dirty="0"/>
              <a:t>レベル</a:t>
            </a:r>
          </a:p>
          <a:p>
            <a:pPr lvl="2" rtl="0"/>
            <a:r>
              <a:rPr lang="ja-JP" altLang="en-US" noProof="0" dirty="0"/>
              <a:t>第 </a:t>
            </a:r>
            <a:r>
              <a:rPr lang="en-US" altLang="ja-JP" noProof="0" dirty="0"/>
              <a:t>3 </a:t>
            </a:r>
            <a:r>
              <a:rPr lang="ja-JP" altLang="en-US" noProof="0" dirty="0"/>
              <a:t>レベル</a:t>
            </a:r>
          </a:p>
          <a:p>
            <a:pPr lvl="3" rtl="0"/>
            <a:r>
              <a:rPr lang="ja-JP" altLang="en-US" noProof="0" dirty="0"/>
              <a:t>第 </a:t>
            </a:r>
            <a:r>
              <a:rPr lang="en-US" altLang="ja-JP" noProof="0" dirty="0"/>
              <a:t>4 </a:t>
            </a:r>
            <a:r>
              <a:rPr lang="ja-JP" altLang="en-US" noProof="0" dirty="0"/>
              <a:t>レベル</a:t>
            </a:r>
          </a:p>
          <a:p>
            <a:pPr lvl="4" rtl="0"/>
            <a:r>
              <a:rPr lang="ja-JP" altLang="en-US" noProof="0" dirty="0"/>
              <a:t>第 </a:t>
            </a:r>
            <a:r>
              <a:rPr lang="en-US" altLang="ja-JP" noProof="0" dirty="0"/>
              <a:t>5 </a:t>
            </a:r>
            <a:r>
              <a:rPr lang="ja-JP" altLang="en-US" noProof="0" dirty="0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218426" y="6446838"/>
            <a:ext cx="2584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r>
              <a:rPr lang="en-US" altLang="ja-JP" noProof="0" dirty="0"/>
              <a:t>2020/2/13</a:t>
            </a:r>
            <a:endParaRPr lang="ja-JP" altLang="en-US" noProof="0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1097279" y="6446838"/>
            <a:ext cx="68182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 cap="all" baseline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endParaRPr lang="ja-JP" altLang="en-US" noProof="0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10993582" y="6446838"/>
            <a:ext cx="7800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fld id="{3A98EE3D-8CD1-4C3F-BD1C-C98C9596463C}" type="slidenum">
              <a:rPr lang="en-US" altLang="ja-JP" noProof="0" smtClean="0"/>
              <a:pPr/>
              <a:t>‹#›</a:t>
            </a:fld>
            <a:endParaRPr lang="ja-JP" altLang="en-US" noProof="0" dirty="0"/>
          </a:p>
        </p:txBody>
      </p:sp>
      <p:cxnSp>
        <p:nvCxnSpPr>
          <p:cNvPr id="10" name="直線​​コネクタ(S) 9">
            <a:extLst>
              <a:ext uri="{FF2B5EF4-FFF2-40B4-BE49-F238E27FC236}">
                <a16:creationId xmlns:a16="http://schemas.microsoft.com/office/drawing/2014/main" id="{C5025DAC-8B93-4160-B017-3A274A5828C0}"/>
              </a:ext>
            </a:extLst>
          </p:cNvPr>
          <p:cNvCxnSpPr/>
          <p:nvPr/>
        </p:nvCxnSpPr>
        <p:spPr>
          <a:xfrm>
            <a:off x="1193532" y="1897380"/>
            <a:ext cx="996696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46030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700" i="0" kern="1200" spc="-50" baseline="0">
          <a:solidFill>
            <a:schemeClr val="tx1">
              <a:lumMod val="75000"/>
              <a:lumOff val="25000"/>
            </a:schemeClr>
          </a:solidFill>
          <a:latin typeface="Meiryo UI" panose="020B0604030504040204" pitchFamily="50" charset="-128"/>
          <a:ea typeface="Meiryo UI" panose="020B0604030504040204" pitchFamily="50" charset="-128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11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kumimoji="1" sz="1900" kern="1200">
          <a:solidFill>
            <a:schemeClr val="tx1">
              <a:lumMod val="75000"/>
              <a:lumOff val="25000"/>
            </a:schemeClr>
          </a:solidFill>
          <a:latin typeface="Meiryo UI" panose="020B0604030504040204" pitchFamily="50" charset="-128"/>
          <a:ea typeface="Meiryo UI" panose="020B0604030504040204" pitchFamily="50" charset="-128"/>
          <a:cs typeface="+mn-cs"/>
        </a:defRPr>
      </a:lvl1pPr>
      <a:lvl2pPr marL="384048" indent="-18288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kumimoji="1" sz="1700" kern="1200">
          <a:solidFill>
            <a:schemeClr val="tx1">
              <a:lumMod val="75000"/>
              <a:lumOff val="25000"/>
            </a:schemeClr>
          </a:solidFill>
          <a:latin typeface="Meiryo UI" panose="020B0604030504040204" pitchFamily="50" charset="-128"/>
          <a:ea typeface="Meiryo UI" panose="020B0604030504040204" pitchFamily="50" charset="-128"/>
          <a:cs typeface="+mn-cs"/>
        </a:defRPr>
      </a:lvl2pPr>
      <a:lvl3pPr marL="566928" indent="-18288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kumimoji="1" sz="1300" kern="1200">
          <a:solidFill>
            <a:schemeClr val="tx1">
              <a:lumMod val="75000"/>
              <a:lumOff val="25000"/>
            </a:schemeClr>
          </a:solidFill>
          <a:latin typeface="Meiryo UI" panose="020B0604030504040204" pitchFamily="50" charset="-128"/>
          <a:ea typeface="Meiryo UI" panose="020B0604030504040204" pitchFamily="50" charset="-128"/>
          <a:cs typeface="+mn-cs"/>
        </a:defRPr>
      </a:lvl3pPr>
      <a:lvl4pPr marL="749808" indent="-18288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kumimoji="1" sz="1300" kern="1200">
          <a:solidFill>
            <a:schemeClr val="tx1">
              <a:lumMod val="75000"/>
              <a:lumOff val="25000"/>
            </a:schemeClr>
          </a:solidFill>
          <a:latin typeface="Meiryo UI" panose="020B0604030504040204" pitchFamily="50" charset="-128"/>
          <a:ea typeface="Meiryo UI" panose="020B0604030504040204" pitchFamily="50" charset="-128"/>
          <a:cs typeface="+mn-cs"/>
        </a:defRPr>
      </a:lvl4pPr>
      <a:lvl5pPr marL="932688" indent="-18288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kumimoji="1" sz="1300" kern="1200">
          <a:solidFill>
            <a:schemeClr val="tx1">
              <a:lumMod val="75000"/>
              <a:lumOff val="25000"/>
            </a:schemeClr>
          </a:solidFill>
          <a:latin typeface="Meiryo UI" panose="020B0604030504040204" pitchFamily="50" charset="-128"/>
          <a:ea typeface="Meiryo UI" panose="020B0604030504040204" pitchFamily="50" charset="-128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13" Type="http://schemas.openxmlformats.org/officeDocument/2006/relationships/image" Target="../media/image45.png"/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12" Type="http://schemas.openxmlformats.org/officeDocument/2006/relationships/image" Target="../media/image4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11" Type="http://schemas.openxmlformats.org/officeDocument/2006/relationships/image" Target="../media/image43.png"/><Relationship Id="rId5" Type="http://schemas.openxmlformats.org/officeDocument/2006/relationships/image" Target="../media/image37.png"/><Relationship Id="rId10" Type="http://schemas.openxmlformats.org/officeDocument/2006/relationships/image" Target="../media/image42.png"/><Relationship Id="rId4" Type="http://schemas.openxmlformats.org/officeDocument/2006/relationships/image" Target="../media/image36.png"/><Relationship Id="rId9" Type="http://schemas.openxmlformats.org/officeDocument/2006/relationships/image" Target="../media/image41.png"/><Relationship Id="rId14" Type="http://schemas.openxmlformats.org/officeDocument/2006/relationships/image" Target="../media/image46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13" Type="http://schemas.openxmlformats.org/officeDocument/2006/relationships/image" Target="../media/image56.png"/><Relationship Id="rId3" Type="http://schemas.openxmlformats.org/officeDocument/2006/relationships/image" Target="../media/image47.png"/><Relationship Id="rId7" Type="http://schemas.openxmlformats.org/officeDocument/2006/relationships/image" Target="../media/image51.png"/><Relationship Id="rId12" Type="http://schemas.openxmlformats.org/officeDocument/2006/relationships/image" Target="../media/image5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png"/><Relationship Id="rId11" Type="http://schemas.openxmlformats.org/officeDocument/2006/relationships/image" Target="../media/image45.png"/><Relationship Id="rId5" Type="http://schemas.openxmlformats.org/officeDocument/2006/relationships/image" Target="../media/image49.png"/><Relationship Id="rId10" Type="http://schemas.openxmlformats.org/officeDocument/2006/relationships/image" Target="../media/image54.png"/><Relationship Id="rId4" Type="http://schemas.openxmlformats.org/officeDocument/2006/relationships/image" Target="../media/image48.png"/><Relationship Id="rId9" Type="http://schemas.openxmlformats.org/officeDocument/2006/relationships/image" Target="../media/image5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isung.co.jp/link/gs-sample-&#65357;.zip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7.png"/><Relationship Id="rId7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png"/><Relationship Id="rId5" Type="http://schemas.openxmlformats.org/officeDocument/2006/relationships/image" Target="../media/image8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長方形 32">
            <a:extLst>
              <a:ext uri="{FF2B5EF4-FFF2-40B4-BE49-F238E27FC236}">
                <a16:creationId xmlns:a16="http://schemas.microsoft.com/office/drawing/2014/main" id="{2FDF0794-1B86-42B2-B8C7-F60123E638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12188726" cy="6858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1200" cap="none" spc="0" normalizeH="0" baseline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grpSp>
        <p:nvGrpSpPr>
          <p:cNvPr id="15" name="グループ化 14">
            <a:extLst>
              <a:ext uri="{FF2B5EF4-FFF2-40B4-BE49-F238E27FC236}">
                <a16:creationId xmlns:a16="http://schemas.microsoft.com/office/drawing/2014/main" id="{94C65259-DCAD-FBAC-0BF1-4313644C7346}"/>
              </a:ext>
            </a:extLst>
          </p:cNvPr>
          <p:cNvGrpSpPr/>
          <p:nvPr/>
        </p:nvGrpSpPr>
        <p:grpSpPr>
          <a:xfrm>
            <a:off x="1138368" y="217284"/>
            <a:ext cx="6134045" cy="5907562"/>
            <a:chOff x="465458" y="0"/>
            <a:chExt cx="7120920" cy="6858000"/>
          </a:xfrm>
        </p:grpSpPr>
        <p:pic>
          <p:nvPicPr>
            <p:cNvPr id="9" name="図 8" descr="タイムライン&#10;&#10;自動的に生成された説明">
              <a:extLst>
                <a:ext uri="{FF2B5EF4-FFF2-40B4-BE49-F238E27FC236}">
                  <a16:creationId xmlns:a16="http://schemas.microsoft.com/office/drawing/2014/main" id="{F81CD251-79A4-BFEE-9AE6-93D07DB1C41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157378" y="0"/>
              <a:ext cx="3429000" cy="6858000"/>
            </a:xfrm>
            <a:prstGeom prst="rect">
              <a:avLst/>
            </a:prstGeom>
          </p:spPr>
        </p:pic>
        <p:pic>
          <p:nvPicPr>
            <p:cNvPr id="14" name="図 13" descr="タイムライン&#10;&#10;自動的に生成された説明">
              <a:extLst>
                <a:ext uri="{FF2B5EF4-FFF2-40B4-BE49-F238E27FC236}">
                  <a16:creationId xmlns:a16="http://schemas.microsoft.com/office/drawing/2014/main" id="{876A5FCB-6F31-2697-5452-7746D0C851F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65458" y="0"/>
              <a:ext cx="3429000" cy="6858000"/>
            </a:xfrm>
            <a:prstGeom prst="rect">
              <a:avLst/>
            </a:prstGeom>
          </p:spPr>
        </p:pic>
      </p:grp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1E36AC74-C893-2981-E2B5-FA6DAACE06D2}"/>
              </a:ext>
            </a:extLst>
          </p:cNvPr>
          <p:cNvSpPr>
            <a:spLocks/>
          </p:cNvSpPr>
          <p:nvPr/>
        </p:nvSpPr>
        <p:spPr>
          <a:xfrm>
            <a:off x="8987247" y="12685"/>
            <a:ext cx="105404" cy="63984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35" name="長方形 34">
            <a:extLst>
              <a:ext uri="{FF2B5EF4-FFF2-40B4-BE49-F238E27FC236}">
                <a16:creationId xmlns:a16="http://schemas.microsoft.com/office/drawing/2014/main" id="{C5373426-E26E-431D-959C-5DB96C0B62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912607" y="1238442"/>
            <a:ext cx="3635926" cy="4355751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1200" cap="none" spc="0" normalizeH="0" baseline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9AB2EA78-AEB3-469B-9025-3B17201A457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23416" y="1475234"/>
            <a:ext cx="4065311" cy="1871973"/>
          </a:xfrm>
        </p:spPr>
        <p:txBody>
          <a:bodyPr rtlCol="0" anchor="t">
            <a:normAutofit/>
          </a:bodyPr>
          <a:lstStyle/>
          <a:p>
            <a:r>
              <a:rPr lang="ja-JP" altLang="en-US" sz="4400" b="1" dirty="0"/>
              <a:t>ガソリン価格表作成マニュアル</a:t>
            </a:r>
            <a:endParaRPr lang="en-US" altLang="ja-JP" sz="4400" b="1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cxnSp>
        <p:nvCxnSpPr>
          <p:cNvPr id="37" name="直線​​コネクタ(S) 36">
            <a:extLst>
              <a:ext uri="{FF2B5EF4-FFF2-40B4-BE49-F238E27FC236}">
                <a16:creationId xmlns:a16="http://schemas.microsoft.com/office/drawing/2014/main" id="{96D07482-83A3-4451-943C-B469610829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176090" y="4508519"/>
            <a:ext cx="3108960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長方形 38">
            <a:extLst>
              <a:ext uri="{FF2B5EF4-FFF2-40B4-BE49-F238E27FC236}">
                <a16:creationId xmlns:a16="http://schemas.microsoft.com/office/drawing/2014/main" id="{EDC90921-9082-491B-940E-827D679F34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rgbClr val="262626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7" name="図 16">
            <a:extLst>
              <a:ext uri="{FF2B5EF4-FFF2-40B4-BE49-F238E27FC236}">
                <a16:creationId xmlns:a16="http://schemas.microsoft.com/office/drawing/2014/main" id="{54DED331-7648-B8C5-3F6B-8038B920D66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76090" y="4692615"/>
            <a:ext cx="1704975" cy="447675"/>
          </a:xfrm>
          <a:prstGeom prst="rect">
            <a:avLst/>
          </a:prstGeom>
        </p:spPr>
      </p:pic>
      <p:sp>
        <p:nvSpPr>
          <p:cNvPr id="7" name="サブタイトル 2">
            <a:extLst>
              <a:ext uri="{FF2B5EF4-FFF2-40B4-BE49-F238E27FC236}">
                <a16:creationId xmlns:a16="http://schemas.microsoft.com/office/drawing/2014/main" id="{416EC49A-9F50-4E34-7C65-453334A2AAF2}"/>
              </a:ext>
            </a:extLst>
          </p:cNvPr>
          <p:cNvSpPr txBox="1">
            <a:spLocks/>
          </p:cNvSpPr>
          <p:nvPr/>
        </p:nvSpPr>
        <p:spPr>
          <a:xfrm>
            <a:off x="0" y="6504507"/>
            <a:ext cx="12189619" cy="2610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600" kern="1200" cap="all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3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800" dirty="0">
                <a:solidFill>
                  <a:schemeClr val="tx1"/>
                </a:solidFill>
              </a:rPr>
              <a:t>東京都千代田区富士見１－３－１１　 富士見デュープレックスビズ </a:t>
            </a:r>
            <a:r>
              <a:rPr lang="en-US" altLang="ja-JP" sz="800" dirty="0">
                <a:solidFill>
                  <a:schemeClr val="tx1"/>
                </a:solidFill>
              </a:rPr>
              <a:t>6F          TEL : 03-5734-1453           FAX : 03-5734-1454             E-Mail : info@isung.co.jp</a:t>
            </a:r>
          </a:p>
        </p:txBody>
      </p:sp>
      <p:sp>
        <p:nvSpPr>
          <p:cNvPr id="3" name="タイトル 1">
            <a:extLst>
              <a:ext uri="{FF2B5EF4-FFF2-40B4-BE49-F238E27FC236}">
                <a16:creationId xmlns:a16="http://schemas.microsoft.com/office/drawing/2014/main" id="{06C1F3D9-53FE-6EE8-CA7A-FB233FECC804}"/>
              </a:ext>
            </a:extLst>
          </p:cNvPr>
          <p:cNvSpPr txBox="1">
            <a:spLocks/>
          </p:cNvSpPr>
          <p:nvPr/>
        </p:nvSpPr>
        <p:spPr>
          <a:xfrm>
            <a:off x="8223001" y="1139021"/>
            <a:ext cx="3356378" cy="24247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8000" i="0" kern="1200" spc="-50" baseline="0">
                <a:solidFill>
                  <a:schemeClr val="tx1">
                    <a:lumMod val="85000"/>
                    <a:lumOff val="1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pPr algn="r"/>
            <a:r>
              <a:rPr lang="en-US" altLang="ja-JP" sz="1000" b="1" dirty="0">
                <a:solidFill>
                  <a:srgbClr val="FF0000"/>
                </a:solidFill>
              </a:rPr>
              <a:t>2023</a:t>
            </a:r>
            <a:r>
              <a:rPr lang="ja-JP" altLang="en-US" sz="1000" b="1" dirty="0">
                <a:solidFill>
                  <a:srgbClr val="FF0000"/>
                </a:solidFill>
              </a:rPr>
              <a:t>年</a:t>
            </a:r>
            <a:r>
              <a:rPr lang="en-US" altLang="ja-JP" sz="1000" b="1" dirty="0">
                <a:solidFill>
                  <a:srgbClr val="FF0000"/>
                </a:solidFill>
              </a:rPr>
              <a:t>01</a:t>
            </a:r>
            <a:r>
              <a:rPr lang="ja-JP" altLang="en-US" sz="1000" b="1" dirty="0">
                <a:solidFill>
                  <a:srgbClr val="FF0000"/>
                </a:solidFill>
              </a:rPr>
              <a:t>月</a:t>
            </a:r>
            <a:r>
              <a:rPr lang="en-US" altLang="ja-JP" sz="1000" b="1" dirty="0">
                <a:solidFill>
                  <a:srgbClr val="FF0000"/>
                </a:solidFill>
              </a:rPr>
              <a:t>26</a:t>
            </a:r>
            <a:r>
              <a:rPr lang="ja-JP" altLang="en-US" sz="1000" b="1" dirty="0">
                <a:solidFill>
                  <a:srgbClr val="FF0000"/>
                </a:solidFill>
              </a:rPr>
              <a:t>日作成</a:t>
            </a:r>
            <a:endParaRPr lang="en-US" altLang="ja-JP" sz="1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14396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F24E899-FB39-2A2C-4189-273144595815}"/>
              </a:ext>
            </a:extLst>
          </p:cNvPr>
          <p:cNvSpPr txBox="1">
            <a:spLocks/>
          </p:cNvSpPr>
          <p:nvPr/>
        </p:nvSpPr>
        <p:spPr>
          <a:xfrm>
            <a:off x="156151" y="286604"/>
            <a:ext cx="10337573" cy="43620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r>
              <a:rPr kumimoji="1" lang="ja-JP" altLang="en-US" sz="2800" b="1" dirty="0"/>
              <a:t>■写真編集</a:t>
            </a:r>
            <a:r>
              <a:rPr kumimoji="1" lang="en-US" altLang="ja-JP" sz="2800" b="1" dirty="0"/>
              <a:t>(</a:t>
            </a:r>
            <a:r>
              <a:rPr kumimoji="1" lang="ja-JP" altLang="en-US" sz="2800" b="1" dirty="0"/>
              <a:t>動画制作</a:t>
            </a:r>
            <a:r>
              <a:rPr kumimoji="1" lang="en-US" altLang="ja-JP" sz="2800" b="1" dirty="0"/>
              <a:t>)</a:t>
            </a:r>
            <a:endParaRPr kumimoji="1" lang="ja-JP" altLang="en-US" sz="2800" b="1" dirty="0"/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223F8EB-568F-5FA8-9900-DFA14FADAAD2}"/>
              </a:ext>
            </a:extLst>
          </p:cNvPr>
          <p:cNvSpPr/>
          <p:nvPr/>
        </p:nvSpPr>
        <p:spPr>
          <a:xfrm rot="16200000">
            <a:off x="6039395" y="-5316583"/>
            <a:ext cx="113213" cy="12192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6C94A3A4-D33A-C3E3-753C-45440BDA6D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6850" y="349945"/>
            <a:ext cx="1169643" cy="307113"/>
          </a:xfrm>
          <a:prstGeom prst="rect">
            <a:avLst/>
          </a:prstGeom>
        </p:spPr>
      </p:pic>
      <p:sp>
        <p:nvSpPr>
          <p:cNvPr id="22" name="サブタイトル 2">
            <a:extLst>
              <a:ext uri="{FF2B5EF4-FFF2-40B4-BE49-F238E27FC236}">
                <a16:creationId xmlns:a16="http://schemas.microsoft.com/office/drawing/2014/main" id="{D4C5838B-830B-E23A-707A-D6D18FAA988D}"/>
              </a:ext>
            </a:extLst>
          </p:cNvPr>
          <p:cNvSpPr txBox="1">
            <a:spLocks/>
          </p:cNvSpPr>
          <p:nvPr/>
        </p:nvSpPr>
        <p:spPr>
          <a:xfrm>
            <a:off x="0" y="6504507"/>
            <a:ext cx="12189619" cy="2610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600" kern="1200" cap="all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3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800" dirty="0">
                <a:solidFill>
                  <a:schemeClr val="bg1"/>
                </a:solidFill>
              </a:rPr>
              <a:t>東京都千代田区富士見１－３－１１　 富士見デュープレックスビズ </a:t>
            </a:r>
            <a:r>
              <a:rPr lang="en-US" altLang="ja-JP" sz="800" dirty="0">
                <a:solidFill>
                  <a:schemeClr val="bg1"/>
                </a:solidFill>
              </a:rPr>
              <a:t>6F          TEL : 03-5734-1453           FAX : 03-5734-1454             E-Mail : info@isung.co.jp</a:t>
            </a: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43940322-C3AD-B1FD-0EC3-C5D9E1643A67}"/>
              </a:ext>
            </a:extLst>
          </p:cNvPr>
          <p:cNvSpPr/>
          <p:nvPr/>
        </p:nvSpPr>
        <p:spPr>
          <a:xfrm>
            <a:off x="5060929" y="1993251"/>
            <a:ext cx="6947801" cy="261062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ja-JP" alt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動画の名前を設定</a:t>
            </a:r>
          </a:p>
        </p:txBody>
      </p:sp>
      <p:pic>
        <p:nvPicPr>
          <p:cNvPr id="11" name="図 10" descr="グラフィカル ユーザー インターフェイス, アプリケーション&#10;&#10;自動的に生成された説明">
            <a:extLst>
              <a:ext uri="{FF2B5EF4-FFF2-40B4-BE49-F238E27FC236}">
                <a16:creationId xmlns:a16="http://schemas.microsoft.com/office/drawing/2014/main" id="{917F8F83-C78F-6307-4290-ECFF3ED881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151" y="1027568"/>
            <a:ext cx="4759881" cy="5199818"/>
          </a:xfrm>
          <a:prstGeom prst="rect">
            <a:avLst/>
          </a:prstGeom>
        </p:spPr>
      </p:pic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0EEF8C08-7DCB-F124-8AC1-7B2D27F3DD39}"/>
              </a:ext>
            </a:extLst>
          </p:cNvPr>
          <p:cNvSpPr/>
          <p:nvPr/>
        </p:nvSpPr>
        <p:spPr>
          <a:xfrm>
            <a:off x="5060929" y="2345296"/>
            <a:ext cx="6947801" cy="261062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ja-JP" alt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動画再生時間を設定</a:t>
            </a:r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ADEA0727-6FDF-95E4-AA5A-EC1974FCC6A0}"/>
              </a:ext>
            </a:extLst>
          </p:cNvPr>
          <p:cNvSpPr/>
          <p:nvPr/>
        </p:nvSpPr>
        <p:spPr>
          <a:xfrm>
            <a:off x="5060929" y="2697341"/>
            <a:ext cx="6947801" cy="261062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ja-JP" alt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動画の背景を選択　</a:t>
            </a:r>
            <a:r>
              <a:rPr kumimoji="1" lang="en-US" altLang="ja-JP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kumimoji="1" lang="ja-JP" alt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　背景追加をクリックします</a:t>
            </a:r>
          </a:p>
        </p:txBody>
      </p:sp>
      <p:pic>
        <p:nvPicPr>
          <p:cNvPr id="17" name="図 16" descr="グラフィカル ユーザー インターフェイス が含まれている画像&#10;&#10;自動的に生成された説明">
            <a:extLst>
              <a:ext uri="{FF2B5EF4-FFF2-40B4-BE49-F238E27FC236}">
                <a16:creationId xmlns:a16="http://schemas.microsoft.com/office/drawing/2014/main" id="{C676871E-C58D-1BBC-4D93-E0CAAC03E72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49816" y="3060345"/>
            <a:ext cx="5857075" cy="2489430"/>
          </a:xfrm>
          <a:prstGeom prst="rect">
            <a:avLst/>
          </a:prstGeom>
        </p:spPr>
      </p:pic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3FE0954B-F767-F953-8664-CCDEB1BED95B}"/>
              </a:ext>
            </a:extLst>
          </p:cNvPr>
          <p:cNvSpPr/>
          <p:nvPr/>
        </p:nvSpPr>
        <p:spPr>
          <a:xfrm>
            <a:off x="5060929" y="5766079"/>
            <a:ext cx="6947801" cy="261062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ja-JP" alt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イメージを選択します</a:t>
            </a:r>
          </a:p>
        </p:txBody>
      </p:sp>
    </p:spTree>
    <p:extLst>
      <p:ext uri="{BB962C8B-B14F-4D97-AF65-F5344CB8AC3E}">
        <p14:creationId xmlns:p14="http://schemas.microsoft.com/office/powerpoint/2010/main" val="255409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F24E899-FB39-2A2C-4189-273144595815}"/>
              </a:ext>
            </a:extLst>
          </p:cNvPr>
          <p:cNvSpPr txBox="1">
            <a:spLocks/>
          </p:cNvSpPr>
          <p:nvPr/>
        </p:nvSpPr>
        <p:spPr>
          <a:xfrm>
            <a:off x="156151" y="286604"/>
            <a:ext cx="10337573" cy="43620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r>
              <a:rPr kumimoji="1" lang="ja-JP" altLang="en-US" sz="2800" b="1" dirty="0"/>
              <a:t>■写真編集</a:t>
            </a:r>
            <a:r>
              <a:rPr kumimoji="1" lang="en-US" altLang="ja-JP" sz="2800" b="1" dirty="0"/>
              <a:t>(</a:t>
            </a:r>
            <a:r>
              <a:rPr kumimoji="1" lang="ja-JP" altLang="en-US" sz="2800" b="1" dirty="0"/>
              <a:t>動画制作</a:t>
            </a:r>
            <a:r>
              <a:rPr kumimoji="1" lang="en-US" altLang="ja-JP" sz="2800" b="1" dirty="0"/>
              <a:t>)</a:t>
            </a:r>
            <a:endParaRPr kumimoji="1" lang="ja-JP" altLang="en-US" sz="2800" b="1" dirty="0"/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223F8EB-568F-5FA8-9900-DFA14FADAAD2}"/>
              </a:ext>
            </a:extLst>
          </p:cNvPr>
          <p:cNvSpPr/>
          <p:nvPr/>
        </p:nvSpPr>
        <p:spPr>
          <a:xfrm rot="16200000">
            <a:off x="6039395" y="-5316583"/>
            <a:ext cx="113213" cy="12192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6C94A3A4-D33A-C3E3-753C-45440BDA6D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6850" y="349945"/>
            <a:ext cx="1169643" cy="307113"/>
          </a:xfrm>
          <a:prstGeom prst="rect">
            <a:avLst/>
          </a:prstGeom>
        </p:spPr>
      </p:pic>
      <p:sp>
        <p:nvSpPr>
          <p:cNvPr id="22" name="サブタイトル 2">
            <a:extLst>
              <a:ext uri="{FF2B5EF4-FFF2-40B4-BE49-F238E27FC236}">
                <a16:creationId xmlns:a16="http://schemas.microsoft.com/office/drawing/2014/main" id="{D4C5838B-830B-E23A-707A-D6D18FAA988D}"/>
              </a:ext>
            </a:extLst>
          </p:cNvPr>
          <p:cNvSpPr txBox="1">
            <a:spLocks/>
          </p:cNvSpPr>
          <p:nvPr/>
        </p:nvSpPr>
        <p:spPr>
          <a:xfrm>
            <a:off x="0" y="6504507"/>
            <a:ext cx="12189619" cy="2610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600" kern="1200" cap="all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3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800" dirty="0">
                <a:solidFill>
                  <a:schemeClr val="bg1"/>
                </a:solidFill>
              </a:rPr>
              <a:t>東京都千代田区富士見１－３－１１　 富士見デュープレックスビズ </a:t>
            </a:r>
            <a:r>
              <a:rPr lang="en-US" altLang="ja-JP" sz="800" dirty="0">
                <a:solidFill>
                  <a:schemeClr val="bg1"/>
                </a:solidFill>
              </a:rPr>
              <a:t>6F          TEL : 03-5734-1453           FAX : 03-5734-1454             E-Mail : info@isung.co.jp</a:t>
            </a: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43940322-C3AD-B1FD-0EC3-C5D9E1643A67}"/>
              </a:ext>
            </a:extLst>
          </p:cNvPr>
          <p:cNvSpPr/>
          <p:nvPr/>
        </p:nvSpPr>
        <p:spPr>
          <a:xfrm>
            <a:off x="7097917" y="1404488"/>
            <a:ext cx="5015620" cy="515699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ja-JP" alt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アンカーをマウスで画像の全画面が選択できるようにします。</a:t>
            </a:r>
          </a:p>
        </p:txBody>
      </p:sp>
      <p:grpSp>
        <p:nvGrpSpPr>
          <p:cNvPr id="25" name="グループ化 24">
            <a:extLst>
              <a:ext uri="{FF2B5EF4-FFF2-40B4-BE49-F238E27FC236}">
                <a16:creationId xmlns:a16="http://schemas.microsoft.com/office/drawing/2014/main" id="{63C6232A-9514-4A22-1013-E4D7843CA06D}"/>
              </a:ext>
            </a:extLst>
          </p:cNvPr>
          <p:cNvGrpSpPr/>
          <p:nvPr/>
        </p:nvGrpSpPr>
        <p:grpSpPr>
          <a:xfrm>
            <a:off x="156151" y="836026"/>
            <a:ext cx="2724137" cy="5299164"/>
            <a:chOff x="156151" y="836026"/>
            <a:chExt cx="2786214" cy="5419920"/>
          </a:xfrm>
        </p:grpSpPr>
        <p:pic>
          <p:nvPicPr>
            <p:cNvPr id="5" name="図 4" descr="グラフィカル ユーザー インターフェイス&#10;&#10;自動的に生成された説明">
              <a:extLst>
                <a:ext uri="{FF2B5EF4-FFF2-40B4-BE49-F238E27FC236}">
                  <a16:creationId xmlns:a16="http://schemas.microsoft.com/office/drawing/2014/main" id="{B1B65888-36EB-6774-0B4E-CFE109784B6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6151" y="836026"/>
              <a:ext cx="2786214" cy="5419920"/>
            </a:xfrm>
            <a:prstGeom prst="rect">
              <a:avLst/>
            </a:prstGeom>
          </p:spPr>
        </p:pic>
        <p:grpSp>
          <p:nvGrpSpPr>
            <p:cNvPr id="24" name="グループ化 23">
              <a:extLst>
                <a:ext uri="{FF2B5EF4-FFF2-40B4-BE49-F238E27FC236}">
                  <a16:creationId xmlns:a16="http://schemas.microsoft.com/office/drawing/2014/main" id="{56B97AFC-FF2E-B917-E830-8B3143C0A2B8}"/>
                </a:ext>
              </a:extLst>
            </p:cNvPr>
            <p:cNvGrpSpPr/>
            <p:nvPr/>
          </p:nvGrpSpPr>
          <p:grpSpPr>
            <a:xfrm>
              <a:off x="228576" y="1427578"/>
              <a:ext cx="1695286" cy="3204927"/>
              <a:chOff x="228576" y="1427578"/>
              <a:chExt cx="1695286" cy="3204927"/>
            </a:xfrm>
          </p:grpSpPr>
          <p:sp>
            <p:nvSpPr>
              <p:cNvPr id="6" name="楕円 5">
                <a:extLst>
                  <a:ext uri="{FF2B5EF4-FFF2-40B4-BE49-F238E27FC236}">
                    <a16:creationId xmlns:a16="http://schemas.microsoft.com/office/drawing/2014/main" id="{246EEDD4-5107-3DBF-2B23-247158FA6E09}"/>
                  </a:ext>
                </a:extLst>
              </p:cNvPr>
              <p:cNvSpPr/>
              <p:nvPr/>
            </p:nvSpPr>
            <p:spPr>
              <a:xfrm>
                <a:off x="1733739" y="1427578"/>
                <a:ext cx="190123" cy="190123"/>
              </a:xfrm>
              <a:prstGeom prst="ellipse">
                <a:avLst/>
              </a:prstGeom>
              <a:noFill/>
              <a:ln w="381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7" name="楕円 6">
                <a:extLst>
                  <a:ext uri="{FF2B5EF4-FFF2-40B4-BE49-F238E27FC236}">
                    <a16:creationId xmlns:a16="http://schemas.microsoft.com/office/drawing/2014/main" id="{C9F1BF89-9DE4-8998-260F-5F323FC41E87}"/>
                  </a:ext>
                </a:extLst>
              </p:cNvPr>
              <p:cNvSpPr/>
              <p:nvPr/>
            </p:nvSpPr>
            <p:spPr>
              <a:xfrm>
                <a:off x="1733739" y="4442382"/>
                <a:ext cx="190123" cy="190123"/>
              </a:xfrm>
              <a:prstGeom prst="ellipse">
                <a:avLst/>
              </a:prstGeom>
              <a:noFill/>
              <a:ln w="381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8" name="楕円 7">
                <a:extLst>
                  <a:ext uri="{FF2B5EF4-FFF2-40B4-BE49-F238E27FC236}">
                    <a16:creationId xmlns:a16="http://schemas.microsoft.com/office/drawing/2014/main" id="{AE20F164-5ECA-4AD4-2A21-2867C190EDC7}"/>
                  </a:ext>
                </a:extLst>
              </p:cNvPr>
              <p:cNvSpPr/>
              <p:nvPr/>
            </p:nvSpPr>
            <p:spPr>
              <a:xfrm>
                <a:off x="228577" y="1427578"/>
                <a:ext cx="190123" cy="190123"/>
              </a:xfrm>
              <a:prstGeom prst="ellipse">
                <a:avLst/>
              </a:prstGeom>
              <a:noFill/>
              <a:ln w="381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3" name="楕円 22">
                <a:extLst>
                  <a:ext uri="{FF2B5EF4-FFF2-40B4-BE49-F238E27FC236}">
                    <a16:creationId xmlns:a16="http://schemas.microsoft.com/office/drawing/2014/main" id="{675050A5-6D55-4AC7-FDD1-1779960BCBCD}"/>
                  </a:ext>
                </a:extLst>
              </p:cNvPr>
              <p:cNvSpPr/>
              <p:nvPr/>
            </p:nvSpPr>
            <p:spPr>
              <a:xfrm>
                <a:off x="228576" y="4442382"/>
                <a:ext cx="190123" cy="190123"/>
              </a:xfrm>
              <a:prstGeom prst="ellipse">
                <a:avLst/>
              </a:prstGeom>
              <a:noFill/>
              <a:ln w="381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</p:grpSp>
      <p:pic>
        <p:nvPicPr>
          <p:cNvPr id="28" name="図 27" descr="グラフィカル ユーザー インターフェイス&#10;&#10;低い精度で自動的に生成された説明">
            <a:extLst>
              <a:ext uri="{FF2B5EF4-FFF2-40B4-BE49-F238E27FC236}">
                <a16:creationId xmlns:a16="http://schemas.microsoft.com/office/drawing/2014/main" id="{F10AC01A-18CB-BED8-6BDE-97939C0B21E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66028" y="836025"/>
            <a:ext cx="2790868" cy="5428973"/>
          </a:xfrm>
          <a:prstGeom prst="rect">
            <a:avLst/>
          </a:prstGeom>
        </p:spPr>
      </p:pic>
      <p:sp>
        <p:nvSpPr>
          <p:cNvPr id="26" name="矢印: 右 25">
            <a:extLst>
              <a:ext uri="{FF2B5EF4-FFF2-40B4-BE49-F238E27FC236}">
                <a16:creationId xmlns:a16="http://schemas.microsoft.com/office/drawing/2014/main" id="{6711140C-A3B9-AB44-75A6-E9602A764FDB}"/>
              </a:ext>
            </a:extLst>
          </p:cNvPr>
          <p:cNvSpPr/>
          <p:nvPr/>
        </p:nvSpPr>
        <p:spPr>
          <a:xfrm>
            <a:off x="2108903" y="2715079"/>
            <a:ext cx="1754665" cy="86913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" name="正方形/長方形 29">
            <a:extLst>
              <a:ext uri="{FF2B5EF4-FFF2-40B4-BE49-F238E27FC236}">
                <a16:creationId xmlns:a16="http://schemas.microsoft.com/office/drawing/2014/main" id="{1241A7F1-DE5B-A01E-1D4F-B8FCF347256E}"/>
              </a:ext>
            </a:extLst>
          </p:cNvPr>
          <p:cNvSpPr/>
          <p:nvPr/>
        </p:nvSpPr>
        <p:spPr>
          <a:xfrm>
            <a:off x="7097917" y="4839728"/>
            <a:ext cx="5015620" cy="515699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ja-JP" alt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確認をクリックします</a:t>
            </a:r>
          </a:p>
        </p:txBody>
      </p:sp>
      <p:sp>
        <p:nvSpPr>
          <p:cNvPr id="31" name="正方形/長方形 30">
            <a:extLst>
              <a:ext uri="{FF2B5EF4-FFF2-40B4-BE49-F238E27FC236}">
                <a16:creationId xmlns:a16="http://schemas.microsoft.com/office/drawing/2014/main" id="{FB4BC922-EA17-5D1A-9A01-8E22708FAFD6}"/>
              </a:ext>
            </a:extLst>
          </p:cNvPr>
          <p:cNvSpPr/>
          <p:nvPr/>
        </p:nvSpPr>
        <p:spPr>
          <a:xfrm>
            <a:off x="5551690" y="4878093"/>
            <a:ext cx="1423312" cy="450224"/>
          </a:xfrm>
          <a:prstGeom prst="rect">
            <a:avLst/>
          </a:prstGeom>
          <a:noFill/>
          <a:ln w="762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118173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F24E899-FB39-2A2C-4189-273144595815}"/>
              </a:ext>
            </a:extLst>
          </p:cNvPr>
          <p:cNvSpPr txBox="1">
            <a:spLocks/>
          </p:cNvSpPr>
          <p:nvPr/>
        </p:nvSpPr>
        <p:spPr>
          <a:xfrm>
            <a:off x="156151" y="286604"/>
            <a:ext cx="10337573" cy="43620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r>
              <a:rPr kumimoji="1" lang="ja-JP" altLang="en-US" sz="2800" b="1" dirty="0"/>
              <a:t>■写真編集</a:t>
            </a:r>
            <a:r>
              <a:rPr kumimoji="1" lang="en-US" altLang="ja-JP" sz="2800" b="1" dirty="0"/>
              <a:t>(</a:t>
            </a:r>
            <a:r>
              <a:rPr kumimoji="1" lang="ja-JP" altLang="en-US" sz="2800" b="1" dirty="0"/>
              <a:t>動画制作</a:t>
            </a:r>
            <a:r>
              <a:rPr kumimoji="1" lang="en-US" altLang="ja-JP" sz="2800" b="1" dirty="0"/>
              <a:t>)</a:t>
            </a:r>
            <a:endParaRPr kumimoji="1" lang="ja-JP" altLang="en-US" sz="2800" b="1" dirty="0"/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223F8EB-568F-5FA8-9900-DFA14FADAAD2}"/>
              </a:ext>
            </a:extLst>
          </p:cNvPr>
          <p:cNvSpPr/>
          <p:nvPr/>
        </p:nvSpPr>
        <p:spPr>
          <a:xfrm rot="16200000">
            <a:off x="6039395" y="-5316583"/>
            <a:ext cx="113213" cy="12192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6C94A3A4-D33A-C3E3-753C-45440BDA6D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6850" y="349945"/>
            <a:ext cx="1169643" cy="307113"/>
          </a:xfrm>
          <a:prstGeom prst="rect">
            <a:avLst/>
          </a:prstGeom>
        </p:spPr>
      </p:pic>
      <p:sp>
        <p:nvSpPr>
          <p:cNvPr id="22" name="サブタイトル 2">
            <a:extLst>
              <a:ext uri="{FF2B5EF4-FFF2-40B4-BE49-F238E27FC236}">
                <a16:creationId xmlns:a16="http://schemas.microsoft.com/office/drawing/2014/main" id="{D4C5838B-830B-E23A-707A-D6D18FAA988D}"/>
              </a:ext>
            </a:extLst>
          </p:cNvPr>
          <p:cNvSpPr txBox="1">
            <a:spLocks/>
          </p:cNvSpPr>
          <p:nvPr/>
        </p:nvSpPr>
        <p:spPr>
          <a:xfrm>
            <a:off x="0" y="6504507"/>
            <a:ext cx="12189619" cy="2610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600" kern="1200" cap="all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3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800" dirty="0">
                <a:solidFill>
                  <a:schemeClr val="bg1"/>
                </a:solidFill>
              </a:rPr>
              <a:t>東京都千代田区富士見１－３－１１　 富士見デュープレックスビズ </a:t>
            </a:r>
            <a:r>
              <a:rPr lang="en-US" altLang="ja-JP" sz="800" dirty="0">
                <a:solidFill>
                  <a:schemeClr val="bg1"/>
                </a:solidFill>
              </a:rPr>
              <a:t>6F          TEL : 03-5734-1453           FAX : 03-5734-1454             E-Mail : info@isung.co.jp</a:t>
            </a:r>
          </a:p>
        </p:txBody>
      </p:sp>
      <p:grpSp>
        <p:nvGrpSpPr>
          <p:cNvPr id="17" name="グループ化 16">
            <a:extLst>
              <a:ext uri="{FF2B5EF4-FFF2-40B4-BE49-F238E27FC236}">
                <a16:creationId xmlns:a16="http://schemas.microsoft.com/office/drawing/2014/main" id="{6F64B5A9-1D3C-C29F-5D9C-359EBBC5AAF0}"/>
              </a:ext>
            </a:extLst>
          </p:cNvPr>
          <p:cNvGrpSpPr/>
          <p:nvPr/>
        </p:nvGrpSpPr>
        <p:grpSpPr>
          <a:xfrm>
            <a:off x="68945" y="902003"/>
            <a:ext cx="8472989" cy="4920148"/>
            <a:chOff x="305437" y="844341"/>
            <a:chExt cx="9177626" cy="5329321"/>
          </a:xfrm>
        </p:grpSpPr>
        <p:pic>
          <p:nvPicPr>
            <p:cNvPr id="14" name="図 13" descr="グラフィカル ユーザー インターフェイス&#10;&#10;中程度の精度で自動的に生成された説明">
              <a:extLst>
                <a:ext uri="{FF2B5EF4-FFF2-40B4-BE49-F238E27FC236}">
                  <a16:creationId xmlns:a16="http://schemas.microsoft.com/office/drawing/2014/main" id="{751703ED-1D14-6CD9-AE84-84CB11FDD6B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5437" y="844341"/>
              <a:ext cx="4588813" cy="5329321"/>
            </a:xfrm>
            <a:prstGeom prst="rect">
              <a:avLst/>
            </a:prstGeom>
          </p:spPr>
        </p:pic>
        <p:pic>
          <p:nvPicPr>
            <p:cNvPr id="16" name="図 15" descr="グラフィカル ユーザー インターフェイス&#10;&#10;自動的に生成された説明">
              <a:extLst>
                <a:ext uri="{FF2B5EF4-FFF2-40B4-BE49-F238E27FC236}">
                  <a16:creationId xmlns:a16="http://schemas.microsoft.com/office/drawing/2014/main" id="{2EEBF050-8C2D-955B-EE62-213BD212DF1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894250" y="844341"/>
              <a:ext cx="4588813" cy="5329320"/>
            </a:xfrm>
            <a:prstGeom prst="rect">
              <a:avLst/>
            </a:prstGeom>
          </p:spPr>
        </p:pic>
      </p:grp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43940322-C3AD-B1FD-0EC3-C5D9E1643A67}"/>
              </a:ext>
            </a:extLst>
          </p:cNvPr>
          <p:cNvSpPr/>
          <p:nvPr/>
        </p:nvSpPr>
        <p:spPr>
          <a:xfrm>
            <a:off x="8691327" y="1081564"/>
            <a:ext cx="3498292" cy="515699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ja-JP" alt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番号の順番通り文字作成します</a:t>
            </a:r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430A22CC-70DF-CA80-005D-A5B80A4B6D77}"/>
              </a:ext>
            </a:extLst>
          </p:cNvPr>
          <p:cNvSpPr/>
          <p:nvPr/>
        </p:nvSpPr>
        <p:spPr>
          <a:xfrm>
            <a:off x="5297778" y="4590108"/>
            <a:ext cx="208230" cy="2082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000" dirty="0"/>
              <a:t>1</a:t>
            </a:r>
            <a:endParaRPr kumimoji="1" lang="ja-JP" altLang="en-US" sz="1000" dirty="0"/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F3F6CC80-6698-4606-7F13-2FBF43590F54}"/>
              </a:ext>
            </a:extLst>
          </p:cNvPr>
          <p:cNvSpPr/>
          <p:nvPr/>
        </p:nvSpPr>
        <p:spPr>
          <a:xfrm>
            <a:off x="5297778" y="4889263"/>
            <a:ext cx="208230" cy="2082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000" dirty="0"/>
              <a:t>2</a:t>
            </a:r>
            <a:endParaRPr kumimoji="1" lang="ja-JP" altLang="en-US" sz="1000" dirty="0"/>
          </a:p>
        </p:txBody>
      </p:sp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58A0B29D-D025-BA18-1186-680EDED1B50B}"/>
              </a:ext>
            </a:extLst>
          </p:cNvPr>
          <p:cNvSpPr/>
          <p:nvPr/>
        </p:nvSpPr>
        <p:spPr>
          <a:xfrm>
            <a:off x="6431983" y="2761308"/>
            <a:ext cx="208230" cy="2082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000" dirty="0"/>
              <a:t>3</a:t>
            </a:r>
            <a:endParaRPr kumimoji="1" lang="ja-JP" altLang="en-US" sz="1000" dirty="0"/>
          </a:p>
        </p:txBody>
      </p:sp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0F5664CC-4361-B613-8A4B-5BF9DC116476}"/>
              </a:ext>
            </a:extLst>
          </p:cNvPr>
          <p:cNvSpPr/>
          <p:nvPr/>
        </p:nvSpPr>
        <p:spPr>
          <a:xfrm>
            <a:off x="6431983" y="3102486"/>
            <a:ext cx="208230" cy="2082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000" dirty="0"/>
              <a:t>4</a:t>
            </a:r>
            <a:endParaRPr kumimoji="1" lang="ja-JP" altLang="en-US" sz="1000" dirty="0"/>
          </a:p>
        </p:txBody>
      </p:sp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FFA1DD61-A995-E5C2-EE5E-9C97D267C542}"/>
              </a:ext>
            </a:extLst>
          </p:cNvPr>
          <p:cNvSpPr/>
          <p:nvPr/>
        </p:nvSpPr>
        <p:spPr>
          <a:xfrm>
            <a:off x="6431983" y="3421620"/>
            <a:ext cx="208230" cy="2082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000" dirty="0"/>
              <a:t>5</a:t>
            </a:r>
            <a:endParaRPr kumimoji="1" lang="ja-JP" altLang="en-US" sz="1000" dirty="0"/>
          </a:p>
        </p:txBody>
      </p:sp>
      <p:sp>
        <p:nvSpPr>
          <p:cNvPr id="33" name="正方形/長方形 32">
            <a:extLst>
              <a:ext uri="{FF2B5EF4-FFF2-40B4-BE49-F238E27FC236}">
                <a16:creationId xmlns:a16="http://schemas.microsoft.com/office/drawing/2014/main" id="{95031282-6A2B-340C-165E-67AB32D493B4}"/>
              </a:ext>
            </a:extLst>
          </p:cNvPr>
          <p:cNvSpPr/>
          <p:nvPr/>
        </p:nvSpPr>
        <p:spPr>
          <a:xfrm>
            <a:off x="4775199" y="2471006"/>
            <a:ext cx="208230" cy="2082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000" dirty="0"/>
              <a:t>6</a:t>
            </a:r>
            <a:endParaRPr kumimoji="1" lang="ja-JP" altLang="en-US" sz="1000" dirty="0"/>
          </a:p>
        </p:txBody>
      </p:sp>
      <p:sp>
        <p:nvSpPr>
          <p:cNvPr id="34" name="正方形/長方形 33">
            <a:extLst>
              <a:ext uri="{FF2B5EF4-FFF2-40B4-BE49-F238E27FC236}">
                <a16:creationId xmlns:a16="http://schemas.microsoft.com/office/drawing/2014/main" id="{40CAAAA5-EFFB-091C-622D-2B95484B5C72}"/>
              </a:ext>
            </a:extLst>
          </p:cNvPr>
          <p:cNvSpPr/>
          <p:nvPr/>
        </p:nvSpPr>
        <p:spPr>
          <a:xfrm>
            <a:off x="8691327" y="1911921"/>
            <a:ext cx="3498292" cy="63210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※</a:t>
            </a:r>
            <a:r>
              <a:rPr kumimoji="1" lang="ja-JP" altLang="en-US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文字設定は下記の通りしてください</a:t>
            </a:r>
            <a:endParaRPr kumimoji="1" lang="en-US" altLang="ja-JP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kumimoji="1" lang="ja-JP" altLang="en-US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　　フォント </a:t>
            </a:r>
            <a:r>
              <a:rPr kumimoji="1" lang="en-US" altLang="ja-JP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kumimoji="1" lang="ja-JP" altLang="en-US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基本フォント</a:t>
            </a:r>
          </a:p>
        </p:txBody>
      </p:sp>
      <p:sp>
        <p:nvSpPr>
          <p:cNvPr id="35" name="正方形/長方形 34">
            <a:extLst>
              <a:ext uri="{FF2B5EF4-FFF2-40B4-BE49-F238E27FC236}">
                <a16:creationId xmlns:a16="http://schemas.microsoft.com/office/drawing/2014/main" id="{86550FE0-F054-555B-732E-59789CFEC027}"/>
              </a:ext>
            </a:extLst>
          </p:cNvPr>
          <p:cNvSpPr/>
          <p:nvPr/>
        </p:nvSpPr>
        <p:spPr>
          <a:xfrm>
            <a:off x="8693708" y="3206601"/>
            <a:ext cx="3498292" cy="63210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※1,2</a:t>
            </a:r>
            <a:r>
              <a:rPr kumimoji="1" lang="ja-JP" altLang="en-US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の色は同じ色でしてください</a:t>
            </a:r>
          </a:p>
        </p:txBody>
      </p:sp>
      <p:sp>
        <p:nvSpPr>
          <p:cNvPr id="36" name="正方形/長方形 35">
            <a:extLst>
              <a:ext uri="{FF2B5EF4-FFF2-40B4-BE49-F238E27FC236}">
                <a16:creationId xmlns:a16="http://schemas.microsoft.com/office/drawing/2014/main" id="{1580E8F0-68B2-F3C2-0C99-E0EE9A188853}"/>
              </a:ext>
            </a:extLst>
          </p:cNvPr>
          <p:cNvSpPr/>
          <p:nvPr/>
        </p:nvSpPr>
        <p:spPr>
          <a:xfrm>
            <a:off x="8691327" y="2633589"/>
            <a:ext cx="3498292" cy="468897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※</a:t>
            </a:r>
            <a:r>
              <a:rPr kumimoji="1" lang="ja-JP" altLang="en-US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枠太さを選択 </a:t>
            </a:r>
            <a:r>
              <a:rPr kumimoji="1" lang="en-US" altLang="ja-JP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kumimoji="1" lang="ja-JP" altLang="en-US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細く</a:t>
            </a:r>
          </a:p>
        </p:txBody>
      </p:sp>
    </p:spTree>
    <p:extLst>
      <p:ext uri="{BB962C8B-B14F-4D97-AF65-F5344CB8AC3E}">
        <p14:creationId xmlns:p14="http://schemas.microsoft.com/office/powerpoint/2010/main" val="17391975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F24E899-FB39-2A2C-4189-273144595815}"/>
              </a:ext>
            </a:extLst>
          </p:cNvPr>
          <p:cNvSpPr txBox="1">
            <a:spLocks/>
          </p:cNvSpPr>
          <p:nvPr/>
        </p:nvSpPr>
        <p:spPr>
          <a:xfrm>
            <a:off x="156151" y="286604"/>
            <a:ext cx="10337573" cy="43620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r>
              <a:rPr kumimoji="1" lang="ja-JP" altLang="en-US" sz="2800" b="1" dirty="0"/>
              <a:t>■写真編集</a:t>
            </a:r>
            <a:r>
              <a:rPr kumimoji="1" lang="en-US" altLang="ja-JP" sz="2800" b="1" dirty="0"/>
              <a:t>(</a:t>
            </a:r>
            <a:r>
              <a:rPr kumimoji="1" lang="ja-JP" altLang="en-US" sz="2800" b="1" dirty="0"/>
              <a:t>動画制作</a:t>
            </a:r>
            <a:r>
              <a:rPr kumimoji="1" lang="en-US" altLang="ja-JP" sz="2800" b="1" dirty="0"/>
              <a:t>)</a:t>
            </a:r>
            <a:endParaRPr kumimoji="1" lang="ja-JP" altLang="en-US" sz="2800" b="1" dirty="0"/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223F8EB-568F-5FA8-9900-DFA14FADAAD2}"/>
              </a:ext>
            </a:extLst>
          </p:cNvPr>
          <p:cNvSpPr/>
          <p:nvPr/>
        </p:nvSpPr>
        <p:spPr>
          <a:xfrm rot="16200000">
            <a:off x="6039395" y="-5316583"/>
            <a:ext cx="113213" cy="12192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6C94A3A4-D33A-C3E3-753C-45440BDA6D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6850" y="349945"/>
            <a:ext cx="1169643" cy="307113"/>
          </a:xfrm>
          <a:prstGeom prst="rect">
            <a:avLst/>
          </a:prstGeom>
        </p:spPr>
      </p:pic>
      <p:sp>
        <p:nvSpPr>
          <p:cNvPr id="22" name="サブタイトル 2">
            <a:extLst>
              <a:ext uri="{FF2B5EF4-FFF2-40B4-BE49-F238E27FC236}">
                <a16:creationId xmlns:a16="http://schemas.microsoft.com/office/drawing/2014/main" id="{D4C5838B-830B-E23A-707A-D6D18FAA988D}"/>
              </a:ext>
            </a:extLst>
          </p:cNvPr>
          <p:cNvSpPr txBox="1">
            <a:spLocks/>
          </p:cNvSpPr>
          <p:nvPr/>
        </p:nvSpPr>
        <p:spPr>
          <a:xfrm>
            <a:off x="0" y="6504507"/>
            <a:ext cx="12189619" cy="2610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600" kern="1200" cap="all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3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800" dirty="0">
                <a:solidFill>
                  <a:schemeClr val="bg1"/>
                </a:solidFill>
              </a:rPr>
              <a:t>東京都千代田区富士見１－３－１１　 富士見デュープレックスビズ </a:t>
            </a:r>
            <a:r>
              <a:rPr lang="en-US" altLang="ja-JP" sz="800" dirty="0">
                <a:solidFill>
                  <a:schemeClr val="bg1"/>
                </a:solidFill>
              </a:rPr>
              <a:t>6F          TEL : 03-5734-1453           FAX : 03-5734-1454             E-Mail : info@isung.co.jp</a:t>
            </a: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43940322-C3AD-B1FD-0EC3-C5D9E1643A67}"/>
              </a:ext>
            </a:extLst>
          </p:cNvPr>
          <p:cNvSpPr/>
          <p:nvPr/>
        </p:nvSpPr>
        <p:spPr>
          <a:xfrm>
            <a:off x="0" y="5133324"/>
            <a:ext cx="12189619" cy="515699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サンプルテキストを修正します</a:t>
            </a:r>
          </a:p>
        </p:txBody>
      </p:sp>
      <p:pic>
        <p:nvPicPr>
          <p:cNvPr id="7" name="図 6" descr="タイムライン&#10;&#10;自動的に生成された説明">
            <a:extLst>
              <a:ext uri="{FF2B5EF4-FFF2-40B4-BE49-F238E27FC236}">
                <a16:creationId xmlns:a16="http://schemas.microsoft.com/office/drawing/2014/main" id="{BE53FD67-D4FC-A76F-7345-4134232B9F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1040" y="937151"/>
            <a:ext cx="2820993" cy="4114461"/>
          </a:xfrm>
          <a:prstGeom prst="rect">
            <a:avLst/>
          </a:prstGeom>
        </p:spPr>
      </p:pic>
      <p:pic>
        <p:nvPicPr>
          <p:cNvPr id="11" name="図 10" descr="テキスト が含まれている画像&#10;&#10;自動的に生成された説明">
            <a:extLst>
              <a:ext uri="{FF2B5EF4-FFF2-40B4-BE49-F238E27FC236}">
                <a16:creationId xmlns:a16="http://schemas.microsoft.com/office/drawing/2014/main" id="{213D31FB-5B5F-729B-B06D-C63425D645F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12326" y="1323294"/>
            <a:ext cx="6377293" cy="3342174"/>
          </a:xfrm>
          <a:prstGeom prst="rect">
            <a:avLst/>
          </a:prstGeom>
        </p:spPr>
      </p:pic>
      <p:sp>
        <p:nvSpPr>
          <p:cNvPr id="12" name="矢印: 右 11">
            <a:extLst>
              <a:ext uri="{FF2B5EF4-FFF2-40B4-BE49-F238E27FC236}">
                <a16:creationId xmlns:a16="http://schemas.microsoft.com/office/drawing/2014/main" id="{846BA250-9458-F888-09DC-6E143C32362F}"/>
              </a:ext>
            </a:extLst>
          </p:cNvPr>
          <p:cNvSpPr/>
          <p:nvPr/>
        </p:nvSpPr>
        <p:spPr>
          <a:xfrm>
            <a:off x="4614224" y="2170996"/>
            <a:ext cx="1313500" cy="164677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31C7B080-7DA0-A442-073A-0CE89408E793}"/>
              </a:ext>
            </a:extLst>
          </p:cNvPr>
          <p:cNvSpPr/>
          <p:nvPr/>
        </p:nvSpPr>
        <p:spPr>
          <a:xfrm>
            <a:off x="0" y="5774468"/>
            <a:ext cx="12189619" cy="515699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サンプルテキストをマウスでクリックすると、修正、移動、サイズの修正が可能です。</a:t>
            </a:r>
          </a:p>
        </p:txBody>
      </p:sp>
    </p:spTree>
    <p:extLst>
      <p:ext uri="{BB962C8B-B14F-4D97-AF65-F5344CB8AC3E}">
        <p14:creationId xmlns:p14="http://schemas.microsoft.com/office/powerpoint/2010/main" val="11065680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F24E899-FB39-2A2C-4189-273144595815}"/>
              </a:ext>
            </a:extLst>
          </p:cNvPr>
          <p:cNvSpPr txBox="1">
            <a:spLocks/>
          </p:cNvSpPr>
          <p:nvPr/>
        </p:nvSpPr>
        <p:spPr>
          <a:xfrm>
            <a:off x="156151" y="286604"/>
            <a:ext cx="10337573" cy="43620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r>
              <a:rPr kumimoji="1" lang="ja-JP" altLang="en-US" sz="2800" b="1" dirty="0"/>
              <a:t>■写真編集</a:t>
            </a:r>
            <a:r>
              <a:rPr kumimoji="1" lang="en-US" altLang="ja-JP" sz="2800" b="1" dirty="0"/>
              <a:t>(</a:t>
            </a:r>
            <a:r>
              <a:rPr kumimoji="1" lang="ja-JP" altLang="en-US" sz="2800" b="1" dirty="0"/>
              <a:t>動画制作</a:t>
            </a:r>
            <a:r>
              <a:rPr kumimoji="1" lang="en-US" altLang="ja-JP" sz="2800" b="1" dirty="0"/>
              <a:t>)</a:t>
            </a:r>
            <a:endParaRPr kumimoji="1" lang="ja-JP" altLang="en-US" sz="2800" b="1" dirty="0"/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223F8EB-568F-5FA8-9900-DFA14FADAAD2}"/>
              </a:ext>
            </a:extLst>
          </p:cNvPr>
          <p:cNvSpPr/>
          <p:nvPr/>
        </p:nvSpPr>
        <p:spPr>
          <a:xfrm rot="16200000">
            <a:off x="6039395" y="-5316583"/>
            <a:ext cx="113213" cy="12192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6C94A3A4-D33A-C3E3-753C-45440BDA6D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6850" y="349945"/>
            <a:ext cx="1169643" cy="307113"/>
          </a:xfrm>
          <a:prstGeom prst="rect">
            <a:avLst/>
          </a:prstGeom>
        </p:spPr>
      </p:pic>
      <p:sp>
        <p:nvSpPr>
          <p:cNvPr id="22" name="サブタイトル 2">
            <a:extLst>
              <a:ext uri="{FF2B5EF4-FFF2-40B4-BE49-F238E27FC236}">
                <a16:creationId xmlns:a16="http://schemas.microsoft.com/office/drawing/2014/main" id="{D4C5838B-830B-E23A-707A-D6D18FAA988D}"/>
              </a:ext>
            </a:extLst>
          </p:cNvPr>
          <p:cNvSpPr txBox="1">
            <a:spLocks/>
          </p:cNvSpPr>
          <p:nvPr/>
        </p:nvSpPr>
        <p:spPr>
          <a:xfrm>
            <a:off x="0" y="6504507"/>
            <a:ext cx="12189619" cy="2610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600" kern="1200" cap="all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3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800" dirty="0">
                <a:solidFill>
                  <a:schemeClr val="bg1"/>
                </a:solidFill>
              </a:rPr>
              <a:t>東京都千代田区富士見１－３－１１　 富士見デュープレックスビズ </a:t>
            </a:r>
            <a:r>
              <a:rPr lang="en-US" altLang="ja-JP" sz="800" dirty="0">
                <a:solidFill>
                  <a:schemeClr val="bg1"/>
                </a:solidFill>
              </a:rPr>
              <a:t>6F          TEL : 03-5734-1453           FAX : 03-5734-1454             E-Mail : info@isung.co.jp</a:t>
            </a: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43940322-C3AD-B1FD-0EC3-C5D9E1643A67}"/>
              </a:ext>
            </a:extLst>
          </p:cNvPr>
          <p:cNvSpPr/>
          <p:nvPr/>
        </p:nvSpPr>
        <p:spPr>
          <a:xfrm>
            <a:off x="5069941" y="2978630"/>
            <a:ext cx="7119678" cy="515699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テキストの内容、大きさを修正してテキストを配置します</a:t>
            </a: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31C7B080-7DA0-A442-073A-0CE89408E793}"/>
              </a:ext>
            </a:extLst>
          </p:cNvPr>
          <p:cNvSpPr/>
          <p:nvPr/>
        </p:nvSpPr>
        <p:spPr>
          <a:xfrm>
            <a:off x="5069941" y="3619774"/>
            <a:ext cx="7119678" cy="515699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追加をクリックして文字を追加します</a:t>
            </a:r>
          </a:p>
        </p:txBody>
      </p:sp>
      <p:pic>
        <p:nvPicPr>
          <p:cNvPr id="5" name="図 4" descr="タイムライン&#10;&#10;自動的に生成された説明">
            <a:extLst>
              <a:ext uri="{FF2B5EF4-FFF2-40B4-BE49-F238E27FC236}">
                <a16:creationId xmlns:a16="http://schemas.microsoft.com/office/drawing/2014/main" id="{35464E0A-BD02-8C54-C9C2-834DA20BBA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9712" y="1034451"/>
            <a:ext cx="2497060" cy="5255716"/>
          </a:xfrm>
          <a:prstGeom prst="rect">
            <a:avLst/>
          </a:prstGeom>
        </p:spPr>
      </p:pic>
      <p:pic>
        <p:nvPicPr>
          <p:cNvPr id="8" name="図 7" descr="タイムライン&#10;&#10;自動的に生成された説明">
            <a:extLst>
              <a:ext uri="{FF2B5EF4-FFF2-40B4-BE49-F238E27FC236}">
                <a16:creationId xmlns:a16="http://schemas.microsoft.com/office/drawing/2014/main" id="{280F2B94-F456-563A-2C2F-BDD8FCC1104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09641" y="1129351"/>
            <a:ext cx="2497060" cy="5255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126582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F24E899-FB39-2A2C-4189-273144595815}"/>
              </a:ext>
            </a:extLst>
          </p:cNvPr>
          <p:cNvSpPr txBox="1">
            <a:spLocks/>
          </p:cNvSpPr>
          <p:nvPr/>
        </p:nvSpPr>
        <p:spPr>
          <a:xfrm>
            <a:off x="156151" y="286604"/>
            <a:ext cx="10337573" cy="43620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r>
              <a:rPr kumimoji="1" lang="ja-JP" altLang="en-US" sz="2800" b="1" dirty="0"/>
              <a:t>■写真編集</a:t>
            </a:r>
            <a:r>
              <a:rPr kumimoji="1" lang="en-US" altLang="ja-JP" sz="2800" b="1" dirty="0"/>
              <a:t>(</a:t>
            </a:r>
            <a:r>
              <a:rPr kumimoji="1" lang="ja-JP" altLang="en-US" sz="2800" b="1" dirty="0"/>
              <a:t>動画制作</a:t>
            </a:r>
            <a:r>
              <a:rPr kumimoji="1" lang="en-US" altLang="ja-JP" sz="2800" b="1" dirty="0"/>
              <a:t>)</a:t>
            </a:r>
            <a:endParaRPr kumimoji="1" lang="ja-JP" altLang="en-US" sz="2800" b="1" dirty="0"/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223F8EB-568F-5FA8-9900-DFA14FADAAD2}"/>
              </a:ext>
            </a:extLst>
          </p:cNvPr>
          <p:cNvSpPr/>
          <p:nvPr/>
        </p:nvSpPr>
        <p:spPr>
          <a:xfrm rot="16200000">
            <a:off x="6039395" y="-5316583"/>
            <a:ext cx="113213" cy="12192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6C94A3A4-D33A-C3E3-753C-45440BDA6D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6850" y="349945"/>
            <a:ext cx="1169643" cy="307113"/>
          </a:xfrm>
          <a:prstGeom prst="rect">
            <a:avLst/>
          </a:prstGeom>
        </p:spPr>
      </p:pic>
      <p:sp>
        <p:nvSpPr>
          <p:cNvPr id="22" name="サブタイトル 2">
            <a:extLst>
              <a:ext uri="{FF2B5EF4-FFF2-40B4-BE49-F238E27FC236}">
                <a16:creationId xmlns:a16="http://schemas.microsoft.com/office/drawing/2014/main" id="{D4C5838B-830B-E23A-707A-D6D18FAA988D}"/>
              </a:ext>
            </a:extLst>
          </p:cNvPr>
          <p:cNvSpPr txBox="1">
            <a:spLocks/>
          </p:cNvSpPr>
          <p:nvPr/>
        </p:nvSpPr>
        <p:spPr>
          <a:xfrm>
            <a:off x="0" y="6504507"/>
            <a:ext cx="12189619" cy="2610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600" kern="1200" cap="all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3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800" dirty="0">
                <a:solidFill>
                  <a:schemeClr val="bg1"/>
                </a:solidFill>
              </a:rPr>
              <a:t>東京都千代田区富士見１－３－１１　 富士見デュープレックスビズ </a:t>
            </a:r>
            <a:r>
              <a:rPr lang="en-US" altLang="ja-JP" sz="800" dirty="0">
                <a:solidFill>
                  <a:schemeClr val="bg1"/>
                </a:solidFill>
              </a:rPr>
              <a:t>6F          TEL : 03-5734-1453           FAX : 03-5734-1454             E-Mail : info@isung.co.jp</a:t>
            </a: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43940322-C3AD-B1FD-0EC3-C5D9E1643A67}"/>
              </a:ext>
            </a:extLst>
          </p:cNvPr>
          <p:cNvSpPr/>
          <p:nvPr/>
        </p:nvSpPr>
        <p:spPr>
          <a:xfrm>
            <a:off x="5069941" y="2978630"/>
            <a:ext cx="7119678" cy="515699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映像作成をクリックします</a:t>
            </a:r>
          </a:p>
        </p:txBody>
      </p:sp>
      <p:pic>
        <p:nvPicPr>
          <p:cNvPr id="6" name="図 5" descr="グラフィカル ユーザー インターフェイス, アプリケーション, メール&#10;&#10;自動的に生成された説明">
            <a:extLst>
              <a:ext uri="{FF2B5EF4-FFF2-40B4-BE49-F238E27FC236}">
                <a16:creationId xmlns:a16="http://schemas.microsoft.com/office/drawing/2014/main" id="{82B4DE7C-70F0-124A-038E-F1CA9773E1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73" y="1253451"/>
            <a:ext cx="3631823" cy="5137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64025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F24E899-FB39-2A2C-4189-273144595815}"/>
              </a:ext>
            </a:extLst>
          </p:cNvPr>
          <p:cNvSpPr txBox="1">
            <a:spLocks/>
          </p:cNvSpPr>
          <p:nvPr/>
        </p:nvSpPr>
        <p:spPr>
          <a:xfrm>
            <a:off x="156151" y="286604"/>
            <a:ext cx="10337573" cy="43620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r>
              <a:rPr kumimoji="1" lang="ja-JP" altLang="en-US" sz="2800" b="1" dirty="0"/>
              <a:t>■写真編集</a:t>
            </a:r>
            <a:r>
              <a:rPr kumimoji="1" lang="en-US" altLang="ja-JP" sz="2800" b="1" dirty="0"/>
              <a:t>(</a:t>
            </a:r>
            <a:r>
              <a:rPr kumimoji="1" lang="ja-JP" altLang="en-US" sz="2800" b="1" dirty="0"/>
              <a:t>動画制作</a:t>
            </a:r>
            <a:r>
              <a:rPr kumimoji="1" lang="en-US" altLang="ja-JP" sz="2800" b="1" dirty="0"/>
              <a:t>)</a:t>
            </a:r>
            <a:endParaRPr kumimoji="1" lang="ja-JP" altLang="en-US" sz="2800" b="1" dirty="0"/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223F8EB-568F-5FA8-9900-DFA14FADAAD2}"/>
              </a:ext>
            </a:extLst>
          </p:cNvPr>
          <p:cNvSpPr/>
          <p:nvPr/>
        </p:nvSpPr>
        <p:spPr>
          <a:xfrm rot="16200000">
            <a:off x="6039395" y="-5316583"/>
            <a:ext cx="113213" cy="12192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6C94A3A4-D33A-C3E3-753C-45440BDA6D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6850" y="349945"/>
            <a:ext cx="1169643" cy="307113"/>
          </a:xfrm>
          <a:prstGeom prst="rect">
            <a:avLst/>
          </a:prstGeom>
        </p:spPr>
      </p:pic>
      <p:sp>
        <p:nvSpPr>
          <p:cNvPr id="22" name="サブタイトル 2">
            <a:extLst>
              <a:ext uri="{FF2B5EF4-FFF2-40B4-BE49-F238E27FC236}">
                <a16:creationId xmlns:a16="http://schemas.microsoft.com/office/drawing/2014/main" id="{D4C5838B-830B-E23A-707A-D6D18FAA988D}"/>
              </a:ext>
            </a:extLst>
          </p:cNvPr>
          <p:cNvSpPr txBox="1">
            <a:spLocks/>
          </p:cNvSpPr>
          <p:nvPr/>
        </p:nvSpPr>
        <p:spPr>
          <a:xfrm>
            <a:off x="0" y="6504507"/>
            <a:ext cx="12189619" cy="2610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600" kern="1200" cap="all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3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800" dirty="0">
                <a:solidFill>
                  <a:schemeClr val="bg1"/>
                </a:solidFill>
              </a:rPr>
              <a:t>東京都千代田区富士見１－３－１１　 富士見デュープレックスビズ </a:t>
            </a:r>
            <a:r>
              <a:rPr lang="en-US" altLang="ja-JP" sz="800" dirty="0">
                <a:solidFill>
                  <a:schemeClr val="bg1"/>
                </a:solidFill>
              </a:rPr>
              <a:t>6F          TEL : 03-5734-1453           FAX : 03-5734-1454             E-Mail : info@isung.co.jp</a:t>
            </a: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43940322-C3AD-B1FD-0EC3-C5D9E1643A67}"/>
              </a:ext>
            </a:extLst>
          </p:cNvPr>
          <p:cNvSpPr/>
          <p:nvPr/>
        </p:nvSpPr>
        <p:spPr>
          <a:xfrm>
            <a:off x="5069941" y="2978630"/>
            <a:ext cx="7119678" cy="515699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Ok </a:t>
            </a:r>
            <a:r>
              <a:rPr kumimoji="1" lang="ja-JP" alt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ボタンをクリックします</a:t>
            </a:r>
          </a:p>
        </p:txBody>
      </p:sp>
      <p:pic>
        <p:nvPicPr>
          <p:cNvPr id="5" name="図 4" descr="グラフィカル ユーザー インターフェイス&#10;&#10;自動的に生成された説明">
            <a:extLst>
              <a:ext uri="{FF2B5EF4-FFF2-40B4-BE49-F238E27FC236}">
                <a16:creationId xmlns:a16="http://schemas.microsoft.com/office/drawing/2014/main" id="{CF72C681-882B-B1A7-E9B5-A2EBD4A287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151" y="988783"/>
            <a:ext cx="4510646" cy="5362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438133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F24E899-FB39-2A2C-4189-273144595815}"/>
              </a:ext>
            </a:extLst>
          </p:cNvPr>
          <p:cNvSpPr txBox="1">
            <a:spLocks/>
          </p:cNvSpPr>
          <p:nvPr/>
        </p:nvSpPr>
        <p:spPr>
          <a:xfrm>
            <a:off x="156151" y="286604"/>
            <a:ext cx="10337573" cy="43620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r>
              <a:rPr kumimoji="1" lang="ja-JP" altLang="en-US" sz="2800" b="1" dirty="0"/>
              <a:t>■写真編集</a:t>
            </a:r>
            <a:r>
              <a:rPr kumimoji="1" lang="en-US" altLang="ja-JP" sz="2800" b="1" dirty="0"/>
              <a:t>(</a:t>
            </a:r>
            <a:r>
              <a:rPr kumimoji="1" lang="ja-JP" altLang="en-US" sz="2800" b="1" dirty="0"/>
              <a:t>動画制作</a:t>
            </a:r>
            <a:r>
              <a:rPr kumimoji="1" lang="en-US" altLang="ja-JP" sz="2800" b="1" dirty="0"/>
              <a:t>)</a:t>
            </a:r>
            <a:endParaRPr kumimoji="1" lang="ja-JP" altLang="en-US" sz="2800" b="1" dirty="0"/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223F8EB-568F-5FA8-9900-DFA14FADAAD2}"/>
              </a:ext>
            </a:extLst>
          </p:cNvPr>
          <p:cNvSpPr/>
          <p:nvPr/>
        </p:nvSpPr>
        <p:spPr>
          <a:xfrm rot="16200000">
            <a:off x="6039395" y="-5316583"/>
            <a:ext cx="113213" cy="12192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6C94A3A4-D33A-C3E3-753C-45440BDA6D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6850" y="349945"/>
            <a:ext cx="1169643" cy="307113"/>
          </a:xfrm>
          <a:prstGeom prst="rect">
            <a:avLst/>
          </a:prstGeom>
        </p:spPr>
      </p:pic>
      <p:sp>
        <p:nvSpPr>
          <p:cNvPr id="22" name="サブタイトル 2">
            <a:extLst>
              <a:ext uri="{FF2B5EF4-FFF2-40B4-BE49-F238E27FC236}">
                <a16:creationId xmlns:a16="http://schemas.microsoft.com/office/drawing/2014/main" id="{D4C5838B-830B-E23A-707A-D6D18FAA988D}"/>
              </a:ext>
            </a:extLst>
          </p:cNvPr>
          <p:cNvSpPr txBox="1">
            <a:spLocks/>
          </p:cNvSpPr>
          <p:nvPr/>
        </p:nvSpPr>
        <p:spPr>
          <a:xfrm>
            <a:off x="0" y="6504507"/>
            <a:ext cx="12189619" cy="2610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600" kern="1200" cap="all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3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800" dirty="0">
                <a:solidFill>
                  <a:schemeClr val="bg1"/>
                </a:solidFill>
              </a:rPr>
              <a:t>東京都千代田区富士見１－３－１１　 富士見デュープレックスビズ </a:t>
            </a:r>
            <a:r>
              <a:rPr lang="en-US" altLang="ja-JP" sz="800" dirty="0">
                <a:solidFill>
                  <a:schemeClr val="bg1"/>
                </a:solidFill>
              </a:rPr>
              <a:t>6F          TEL : 03-5734-1453           FAX : 03-5734-1454             E-Mail : info@isung.co.jp</a:t>
            </a: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43940322-C3AD-B1FD-0EC3-C5D9E1643A67}"/>
              </a:ext>
            </a:extLst>
          </p:cNvPr>
          <p:cNvSpPr/>
          <p:nvPr/>
        </p:nvSpPr>
        <p:spPr>
          <a:xfrm>
            <a:off x="6275675" y="2978630"/>
            <a:ext cx="5913943" cy="515699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ダウンロードボタンをクリックします</a:t>
            </a:r>
          </a:p>
        </p:txBody>
      </p:sp>
      <p:pic>
        <p:nvPicPr>
          <p:cNvPr id="6" name="図 5" descr="グラフィカル ユーザー インターフェイス, テキスト, アプリケーション, メール&#10;&#10;自動的に生成された説明">
            <a:extLst>
              <a:ext uri="{FF2B5EF4-FFF2-40B4-BE49-F238E27FC236}">
                <a16:creationId xmlns:a16="http://schemas.microsoft.com/office/drawing/2014/main" id="{71464531-7CF5-A4CA-D9F7-B510805D54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430448"/>
            <a:ext cx="5913942" cy="4333428"/>
          </a:xfrm>
          <a:prstGeom prst="rect">
            <a:avLst/>
          </a:prstGeom>
        </p:spPr>
      </p:pic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4B908194-1E91-5A1F-7236-6D2E0C1DF686}"/>
              </a:ext>
            </a:extLst>
          </p:cNvPr>
          <p:cNvSpPr/>
          <p:nvPr/>
        </p:nvSpPr>
        <p:spPr>
          <a:xfrm>
            <a:off x="4745842" y="5213175"/>
            <a:ext cx="1093643" cy="454294"/>
          </a:xfrm>
          <a:prstGeom prst="rect">
            <a:avLst/>
          </a:prstGeom>
          <a:noFill/>
          <a:ln w="762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1451911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 descr="グラフィカル ユーザー インターフェイス, テキスト, アプリケーション, メール&#10;&#10;自動的に生成された説明">
            <a:extLst>
              <a:ext uri="{FF2B5EF4-FFF2-40B4-BE49-F238E27FC236}">
                <a16:creationId xmlns:a16="http://schemas.microsoft.com/office/drawing/2014/main" id="{4830FE8E-994C-F57B-1454-687972C015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151" y="1044150"/>
            <a:ext cx="7307184" cy="4984692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2F24E899-FB39-2A2C-4189-273144595815}"/>
              </a:ext>
            </a:extLst>
          </p:cNvPr>
          <p:cNvSpPr txBox="1">
            <a:spLocks/>
          </p:cNvSpPr>
          <p:nvPr/>
        </p:nvSpPr>
        <p:spPr>
          <a:xfrm>
            <a:off x="156151" y="286604"/>
            <a:ext cx="10337573" cy="43620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r>
              <a:rPr kumimoji="1" lang="ja-JP" altLang="en-US" sz="2800" b="1" dirty="0"/>
              <a:t>■写真編集</a:t>
            </a:r>
            <a:r>
              <a:rPr kumimoji="1" lang="en-US" altLang="ja-JP" sz="2800" b="1" dirty="0"/>
              <a:t>(</a:t>
            </a:r>
            <a:r>
              <a:rPr kumimoji="1" lang="ja-JP" altLang="en-US" sz="2800" b="1" dirty="0"/>
              <a:t>動画制作</a:t>
            </a:r>
            <a:r>
              <a:rPr kumimoji="1" lang="en-US" altLang="ja-JP" sz="2800" b="1" dirty="0"/>
              <a:t>)</a:t>
            </a:r>
            <a:endParaRPr kumimoji="1" lang="ja-JP" altLang="en-US" sz="2800" b="1" dirty="0"/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223F8EB-568F-5FA8-9900-DFA14FADAAD2}"/>
              </a:ext>
            </a:extLst>
          </p:cNvPr>
          <p:cNvSpPr/>
          <p:nvPr/>
        </p:nvSpPr>
        <p:spPr>
          <a:xfrm rot="16200000">
            <a:off x="6039395" y="-5316583"/>
            <a:ext cx="113213" cy="12192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6C94A3A4-D33A-C3E3-753C-45440BDA6D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6850" y="349945"/>
            <a:ext cx="1169643" cy="307113"/>
          </a:xfrm>
          <a:prstGeom prst="rect">
            <a:avLst/>
          </a:prstGeom>
        </p:spPr>
      </p:pic>
      <p:sp>
        <p:nvSpPr>
          <p:cNvPr id="22" name="サブタイトル 2">
            <a:extLst>
              <a:ext uri="{FF2B5EF4-FFF2-40B4-BE49-F238E27FC236}">
                <a16:creationId xmlns:a16="http://schemas.microsoft.com/office/drawing/2014/main" id="{D4C5838B-830B-E23A-707A-D6D18FAA988D}"/>
              </a:ext>
            </a:extLst>
          </p:cNvPr>
          <p:cNvSpPr txBox="1">
            <a:spLocks/>
          </p:cNvSpPr>
          <p:nvPr/>
        </p:nvSpPr>
        <p:spPr>
          <a:xfrm>
            <a:off x="0" y="6504507"/>
            <a:ext cx="12189619" cy="2610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600" kern="1200" cap="all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3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800" dirty="0">
                <a:solidFill>
                  <a:schemeClr val="bg1"/>
                </a:solidFill>
              </a:rPr>
              <a:t>東京都千代田区富士見１－３－１１　 富士見デュープレックスビズ </a:t>
            </a:r>
            <a:r>
              <a:rPr lang="en-US" altLang="ja-JP" sz="800" dirty="0">
                <a:solidFill>
                  <a:schemeClr val="bg1"/>
                </a:solidFill>
              </a:rPr>
              <a:t>6F          TEL : 03-5734-1453           FAX : 03-5734-1454             E-Mail : info@isung.co.jp</a:t>
            </a: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43940322-C3AD-B1FD-0EC3-C5D9E1643A67}"/>
              </a:ext>
            </a:extLst>
          </p:cNvPr>
          <p:cNvSpPr/>
          <p:nvPr/>
        </p:nvSpPr>
        <p:spPr>
          <a:xfrm>
            <a:off x="7604911" y="1044150"/>
            <a:ext cx="4584707" cy="515699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ダウンロードしたファイルはダウンロードフォルダにあります</a:t>
            </a: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4B908194-1E91-5A1F-7236-6D2E0C1DF686}"/>
              </a:ext>
            </a:extLst>
          </p:cNvPr>
          <p:cNvSpPr/>
          <p:nvPr/>
        </p:nvSpPr>
        <p:spPr>
          <a:xfrm>
            <a:off x="264377" y="2632937"/>
            <a:ext cx="822040" cy="327546"/>
          </a:xfrm>
          <a:prstGeom prst="rect">
            <a:avLst/>
          </a:prstGeom>
          <a:noFill/>
          <a:ln w="762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67494EAA-E825-FDE3-B275-231FE25B30A4}"/>
              </a:ext>
            </a:extLst>
          </p:cNvPr>
          <p:cNvSpPr/>
          <p:nvPr/>
        </p:nvSpPr>
        <p:spPr>
          <a:xfrm>
            <a:off x="1414166" y="2180262"/>
            <a:ext cx="985001" cy="897915"/>
          </a:xfrm>
          <a:prstGeom prst="rect">
            <a:avLst/>
          </a:prstGeom>
          <a:noFill/>
          <a:ln w="762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8210394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5679D402-FA83-D9C3-1116-E210880CCC39}"/>
              </a:ext>
            </a:extLst>
          </p:cNvPr>
          <p:cNvSpPr/>
          <p:nvPr/>
        </p:nvSpPr>
        <p:spPr>
          <a:xfrm rot="5400000">
            <a:off x="2667000" y="-2667000"/>
            <a:ext cx="6858002" cy="12192001"/>
          </a:xfrm>
          <a:prstGeom prst="rect">
            <a:avLst/>
          </a:prstGeom>
          <a:solidFill>
            <a:schemeClr val="dk1"/>
          </a:solidFill>
          <a:ln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grpSp>
        <p:nvGrpSpPr>
          <p:cNvPr id="22" name="グループ化 21">
            <a:extLst>
              <a:ext uri="{FF2B5EF4-FFF2-40B4-BE49-F238E27FC236}">
                <a16:creationId xmlns:a16="http://schemas.microsoft.com/office/drawing/2014/main" id="{2B0DA2B5-CD91-A3E4-6824-3DDCA0874582}"/>
              </a:ext>
            </a:extLst>
          </p:cNvPr>
          <p:cNvGrpSpPr/>
          <p:nvPr/>
        </p:nvGrpSpPr>
        <p:grpSpPr>
          <a:xfrm>
            <a:off x="5705475" y="2324347"/>
            <a:ext cx="5568055" cy="1323263"/>
            <a:chOff x="5121195" y="1952872"/>
            <a:chExt cx="6399389" cy="1323263"/>
          </a:xfrm>
        </p:grpSpPr>
        <p:sp>
          <p:nvSpPr>
            <p:cNvPr id="15" name="タイトル 1">
              <a:extLst>
                <a:ext uri="{FF2B5EF4-FFF2-40B4-BE49-F238E27FC236}">
                  <a16:creationId xmlns:a16="http://schemas.microsoft.com/office/drawing/2014/main" id="{9617D861-E635-E9EE-0243-871C9B962FBE}"/>
                </a:ext>
              </a:extLst>
            </p:cNvPr>
            <p:cNvSpPr txBox="1">
              <a:spLocks/>
            </p:cNvSpPr>
            <p:nvPr/>
          </p:nvSpPr>
          <p:spPr>
            <a:xfrm>
              <a:off x="5121195" y="1952872"/>
              <a:ext cx="6399389" cy="661383"/>
            </a:xfrm>
            <a:prstGeom prst="rect">
              <a:avLst/>
            </a:prstGeom>
          </p:spPr>
          <p:txBody>
            <a:bodyPr rtlCol="0" anchor="b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kumimoji="1" sz="4700" i="0" kern="1200" spc="-5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+mj-cs"/>
                </a:defRPr>
              </a:lvl1pPr>
            </a:lstStyle>
            <a:p>
              <a:pPr algn="r"/>
              <a:r>
                <a:rPr lang="ja-JP" altLang="en-US" sz="6000" b="1" spc="300" dirty="0">
                  <a:solidFill>
                    <a:schemeClr val="bg1"/>
                  </a:solidFill>
                </a:rPr>
                <a:t>動画登録</a:t>
              </a:r>
            </a:p>
          </p:txBody>
        </p:sp>
        <p:sp>
          <p:nvSpPr>
            <p:cNvPr id="19" name="正方形/長方形 18">
              <a:extLst>
                <a:ext uri="{FF2B5EF4-FFF2-40B4-BE49-F238E27FC236}">
                  <a16:creationId xmlns:a16="http://schemas.microsoft.com/office/drawing/2014/main" id="{448DB3E4-4A08-1C71-8C95-87E5F64B08FF}"/>
                </a:ext>
              </a:extLst>
            </p:cNvPr>
            <p:cNvSpPr>
              <a:spLocks/>
            </p:cNvSpPr>
            <p:nvPr/>
          </p:nvSpPr>
          <p:spPr>
            <a:xfrm rot="5400000">
              <a:off x="9075695" y="261802"/>
              <a:ext cx="46218" cy="484355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21" name="object 2">
              <a:extLst>
                <a:ext uri="{FF2B5EF4-FFF2-40B4-BE49-F238E27FC236}">
                  <a16:creationId xmlns:a16="http://schemas.microsoft.com/office/drawing/2014/main" id="{6E89196E-5AE9-7F62-FC3A-25C5CB3B23BC}"/>
                </a:ext>
              </a:extLst>
            </p:cNvPr>
            <p:cNvSpPr txBox="1">
              <a:spLocks/>
            </p:cNvSpPr>
            <p:nvPr/>
          </p:nvSpPr>
          <p:spPr>
            <a:xfrm>
              <a:off x="7366656" y="2797799"/>
              <a:ext cx="4107058" cy="478336"/>
            </a:xfrm>
            <a:prstGeom prst="rect">
              <a:avLst/>
            </a:prstGeom>
          </p:spPr>
          <p:txBody>
            <a:bodyPr vert="horz" wrap="square" lIns="0" tIns="16510" rIns="0" bIns="0" rtlCol="0" anchor="b">
              <a:spAutoFit/>
            </a:bodyPr>
            <a:lstStyle>
              <a:lvl1pPr algn="l" defTabSz="457200" rtl="0" eaLnBrk="1" latinLnBrk="0" hangingPunct="1">
                <a:lnSpc>
                  <a:spcPct val="100000"/>
                </a:lnSpc>
                <a:spcBef>
                  <a:spcPct val="0"/>
                </a:spcBef>
                <a:buNone/>
                <a:defRPr kumimoji="1" sz="2800" b="1" kern="1200" cap="all">
                  <a:solidFill>
                    <a:schemeClr val="tx1">
                      <a:lumMod val="75000"/>
                      <a:lumOff val="25000"/>
                    </a:schemeClr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+mj-cs"/>
                </a:defRPr>
              </a:lvl1pPr>
              <a:lvl2pPr eaLnBrk="1" hangingPunct="1">
                <a:defRPr kumimoji="1">
                  <a:solidFill>
                    <a:schemeClr val="tx2"/>
                  </a:solidFill>
                </a:defRPr>
              </a:lvl2pPr>
              <a:lvl3pPr eaLnBrk="1" hangingPunct="1">
                <a:defRPr kumimoji="1">
                  <a:solidFill>
                    <a:schemeClr val="tx2"/>
                  </a:solidFill>
                </a:defRPr>
              </a:lvl3pPr>
              <a:lvl4pPr eaLnBrk="1" hangingPunct="1">
                <a:defRPr kumimoji="1">
                  <a:solidFill>
                    <a:schemeClr val="tx2"/>
                  </a:solidFill>
                </a:defRPr>
              </a:lvl4pPr>
              <a:lvl5pPr eaLnBrk="1" hangingPunct="1">
                <a:defRPr kumimoji="1">
                  <a:solidFill>
                    <a:schemeClr val="tx2"/>
                  </a:solidFill>
                </a:defRPr>
              </a:lvl5pPr>
              <a:lvl6pPr eaLnBrk="1" hangingPunct="1">
                <a:defRPr kumimoji="1">
                  <a:solidFill>
                    <a:schemeClr val="tx2"/>
                  </a:solidFill>
                </a:defRPr>
              </a:lvl6pPr>
              <a:lvl7pPr eaLnBrk="1" hangingPunct="1">
                <a:defRPr kumimoji="1">
                  <a:solidFill>
                    <a:schemeClr val="tx2"/>
                  </a:solidFill>
                </a:defRPr>
              </a:lvl7pPr>
              <a:lvl8pPr eaLnBrk="1" hangingPunct="1">
                <a:defRPr kumimoji="1">
                  <a:solidFill>
                    <a:schemeClr val="tx2"/>
                  </a:solidFill>
                </a:defRPr>
              </a:lvl8pPr>
              <a:lvl9pPr eaLnBrk="1" hangingPunct="1">
                <a:defRPr kumimoji="1">
                  <a:solidFill>
                    <a:schemeClr val="tx2"/>
                  </a:solidFill>
                </a:defRPr>
              </a:lvl9pPr>
            </a:lstStyle>
            <a:p>
              <a:pPr marL="12700" algn="r">
                <a:spcBef>
                  <a:spcPts val="130"/>
                </a:spcBef>
              </a:pPr>
              <a:r>
                <a:rPr lang="en-US" altLang="ja-JP" sz="3000" spc="300" dirty="0">
                  <a:solidFill>
                    <a:schemeClr val="bg1">
                      <a:lumMod val="85000"/>
                    </a:schemeClr>
                  </a:solidFill>
                </a:rPr>
                <a:t>SIGNEON</a:t>
              </a:r>
              <a:r>
                <a:rPr lang="ja-JP" altLang="en-US" sz="3000" spc="300" dirty="0">
                  <a:solidFill>
                    <a:schemeClr val="bg1">
                      <a:lumMod val="85000"/>
                    </a:schemeClr>
                  </a:solidFill>
                </a:rPr>
                <a:t>に接続</a:t>
              </a:r>
              <a:endParaRPr lang="ja-JP" altLang="en-US" sz="3000" spc="300" dirty="0">
                <a:solidFill>
                  <a:schemeClr val="bg1">
                    <a:lumMod val="85000"/>
                  </a:schemeClr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endParaRPr>
            </a:p>
          </p:txBody>
        </p:sp>
      </p:grpSp>
      <p:pic>
        <p:nvPicPr>
          <p:cNvPr id="23" name="図 22">
            <a:extLst>
              <a:ext uri="{FF2B5EF4-FFF2-40B4-BE49-F238E27FC236}">
                <a16:creationId xmlns:a16="http://schemas.microsoft.com/office/drawing/2014/main" id="{D5BE32AB-1C9E-6A18-F878-071533993D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6850" y="349945"/>
            <a:ext cx="1169643" cy="307113"/>
          </a:xfrm>
          <a:prstGeom prst="rect">
            <a:avLst/>
          </a:prstGeom>
        </p:spPr>
      </p:pic>
      <p:sp>
        <p:nvSpPr>
          <p:cNvPr id="24" name="サブタイトル 2">
            <a:extLst>
              <a:ext uri="{FF2B5EF4-FFF2-40B4-BE49-F238E27FC236}">
                <a16:creationId xmlns:a16="http://schemas.microsoft.com/office/drawing/2014/main" id="{40E86AB6-3CAB-A9FC-9E08-0B92B8B523F4}"/>
              </a:ext>
            </a:extLst>
          </p:cNvPr>
          <p:cNvSpPr txBox="1">
            <a:spLocks/>
          </p:cNvSpPr>
          <p:nvPr/>
        </p:nvSpPr>
        <p:spPr>
          <a:xfrm>
            <a:off x="0" y="6504507"/>
            <a:ext cx="12189619" cy="2610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600" kern="1200" cap="all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3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800" dirty="0">
                <a:solidFill>
                  <a:schemeClr val="bg1"/>
                </a:solidFill>
              </a:rPr>
              <a:t>東京都千代田区富士見１－３－１１　 富士見デュープレックスビズ </a:t>
            </a:r>
            <a:r>
              <a:rPr lang="en-US" altLang="ja-JP" sz="800" dirty="0">
                <a:solidFill>
                  <a:schemeClr val="bg1"/>
                </a:solidFill>
              </a:rPr>
              <a:t>6F          TEL : 03-5734-1453           FAX : 03-5734-1454             E-Mail : info@isung.co.jp</a:t>
            </a:r>
          </a:p>
        </p:txBody>
      </p:sp>
      <p:pic>
        <p:nvPicPr>
          <p:cNvPr id="6" name="図 5" descr="タイムライン&#10;&#10;自動的に生成された説明">
            <a:extLst>
              <a:ext uri="{FF2B5EF4-FFF2-40B4-BE49-F238E27FC236}">
                <a16:creationId xmlns:a16="http://schemas.microsoft.com/office/drawing/2014/main" id="{26F415B1-6A67-0C31-A90F-A957901D2B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7787" y="217467"/>
            <a:ext cx="2951807" cy="5903614"/>
          </a:xfrm>
          <a:prstGeom prst="rect">
            <a:avLst/>
          </a:prstGeom>
        </p:spPr>
      </p:pic>
      <p:pic>
        <p:nvPicPr>
          <p:cNvPr id="8" name="図 7" descr="タイムライン&#10;&#10;中程度の精度で自動的に生成された説明">
            <a:extLst>
              <a:ext uri="{FF2B5EF4-FFF2-40B4-BE49-F238E27FC236}">
                <a16:creationId xmlns:a16="http://schemas.microsoft.com/office/drawing/2014/main" id="{A33D9125-C6DA-E10A-4C16-E2F6C987696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75923" y="271954"/>
            <a:ext cx="2924055" cy="5848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46274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5679D402-FA83-D9C3-1116-E210880CCC39}"/>
              </a:ext>
            </a:extLst>
          </p:cNvPr>
          <p:cNvSpPr/>
          <p:nvPr/>
        </p:nvSpPr>
        <p:spPr>
          <a:xfrm rot="5400000">
            <a:off x="2667000" y="-2667000"/>
            <a:ext cx="6858002" cy="12192001"/>
          </a:xfrm>
          <a:prstGeom prst="rect">
            <a:avLst/>
          </a:prstGeom>
          <a:solidFill>
            <a:schemeClr val="dk1"/>
          </a:solidFill>
          <a:ln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grpSp>
        <p:nvGrpSpPr>
          <p:cNvPr id="22" name="グループ化 21">
            <a:extLst>
              <a:ext uri="{FF2B5EF4-FFF2-40B4-BE49-F238E27FC236}">
                <a16:creationId xmlns:a16="http://schemas.microsoft.com/office/drawing/2014/main" id="{2B0DA2B5-CD91-A3E4-6824-3DDCA0874582}"/>
              </a:ext>
            </a:extLst>
          </p:cNvPr>
          <p:cNvGrpSpPr/>
          <p:nvPr/>
        </p:nvGrpSpPr>
        <p:grpSpPr>
          <a:xfrm>
            <a:off x="5705475" y="2324347"/>
            <a:ext cx="5568055" cy="1323263"/>
            <a:chOff x="5121195" y="1952872"/>
            <a:chExt cx="6399389" cy="1323263"/>
          </a:xfrm>
        </p:grpSpPr>
        <p:sp>
          <p:nvSpPr>
            <p:cNvPr id="15" name="タイトル 1">
              <a:extLst>
                <a:ext uri="{FF2B5EF4-FFF2-40B4-BE49-F238E27FC236}">
                  <a16:creationId xmlns:a16="http://schemas.microsoft.com/office/drawing/2014/main" id="{9617D861-E635-E9EE-0243-871C9B962FBE}"/>
                </a:ext>
              </a:extLst>
            </p:cNvPr>
            <p:cNvSpPr txBox="1">
              <a:spLocks/>
            </p:cNvSpPr>
            <p:nvPr/>
          </p:nvSpPr>
          <p:spPr>
            <a:xfrm>
              <a:off x="5121195" y="1952872"/>
              <a:ext cx="6399389" cy="661383"/>
            </a:xfrm>
            <a:prstGeom prst="rect">
              <a:avLst/>
            </a:prstGeom>
          </p:spPr>
          <p:txBody>
            <a:bodyPr rtlCol="0" anchor="b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kumimoji="1" sz="4700" i="0" kern="1200" spc="-5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+mj-cs"/>
                </a:defRPr>
              </a:lvl1pPr>
            </a:lstStyle>
            <a:p>
              <a:pPr algn="r"/>
              <a:r>
                <a:rPr lang="ja-JP" altLang="en-US" sz="6000" b="1" spc="300" dirty="0">
                  <a:solidFill>
                    <a:schemeClr val="bg1"/>
                  </a:solidFill>
                </a:rPr>
                <a:t>イメージ</a:t>
              </a:r>
              <a:endParaRPr lang="en-US" altLang="ja-JP" sz="6000" b="1" spc="300" dirty="0">
                <a:solidFill>
                  <a:schemeClr val="bg1"/>
                </a:solidFill>
              </a:endParaRPr>
            </a:p>
            <a:p>
              <a:pPr algn="r"/>
              <a:r>
                <a:rPr lang="ja-JP" altLang="en-US" sz="6000" b="1" spc="300" dirty="0">
                  <a:solidFill>
                    <a:schemeClr val="bg1"/>
                  </a:solidFill>
                </a:rPr>
                <a:t>ダウンロード</a:t>
              </a:r>
            </a:p>
          </p:txBody>
        </p:sp>
        <p:sp>
          <p:nvSpPr>
            <p:cNvPr id="19" name="正方形/長方形 18">
              <a:extLst>
                <a:ext uri="{FF2B5EF4-FFF2-40B4-BE49-F238E27FC236}">
                  <a16:creationId xmlns:a16="http://schemas.microsoft.com/office/drawing/2014/main" id="{448DB3E4-4A08-1C71-8C95-87E5F64B08FF}"/>
                </a:ext>
              </a:extLst>
            </p:cNvPr>
            <p:cNvSpPr>
              <a:spLocks/>
            </p:cNvSpPr>
            <p:nvPr/>
          </p:nvSpPr>
          <p:spPr>
            <a:xfrm rot="5400000">
              <a:off x="9075695" y="261802"/>
              <a:ext cx="46218" cy="484355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21" name="object 2">
              <a:extLst>
                <a:ext uri="{FF2B5EF4-FFF2-40B4-BE49-F238E27FC236}">
                  <a16:creationId xmlns:a16="http://schemas.microsoft.com/office/drawing/2014/main" id="{6E89196E-5AE9-7F62-FC3A-25C5CB3B23BC}"/>
                </a:ext>
              </a:extLst>
            </p:cNvPr>
            <p:cNvSpPr txBox="1">
              <a:spLocks/>
            </p:cNvSpPr>
            <p:nvPr/>
          </p:nvSpPr>
          <p:spPr>
            <a:xfrm>
              <a:off x="7366656" y="2797799"/>
              <a:ext cx="4107058" cy="478336"/>
            </a:xfrm>
            <a:prstGeom prst="rect">
              <a:avLst/>
            </a:prstGeom>
          </p:spPr>
          <p:txBody>
            <a:bodyPr vert="horz" wrap="square" lIns="0" tIns="16510" rIns="0" bIns="0" rtlCol="0" anchor="b">
              <a:spAutoFit/>
            </a:bodyPr>
            <a:lstStyle>
              <a:lvl1pPr algn="l" defTabSz="457200" rtl="0" eaLnBrk="1" latinLnBrk="0" hangingPunct="1">
                <a:lnSpc>
                  <a:spcPct val="100000"/>
                </a:lnSpc>
                <a:spcBef>
                  <a:spcPct val="0"/>
                </a:spcBef>
                <a:buNone/>
                <a:defRPr kumimoji="1" sz="2800" b="1" kern="1200" cap="all">
                  <a:solidFill>
                    <a:schemeClr val="tx1">
                      <a:lumMod val="75000"/>
                      <a:lumOff val="25000"/>
                    </a:schemeClr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+mj-cs"/>
                </a:defRPr>
              </a:lvl1pPr>
              <a:lvl2pPr eaLnBrk="1" hangingPunct="1">
                <a:defRPr kumimoji="1">
                  <a:solidFill>
                    <a:schemeClr val="tx2"/>
                  </a:solidFill>
                </a:defRPr>
              </a:lvl2pPr>
              <a:lvl3pPr eaLnBrk="1" hangingPunct="1">
                <a:defRPr kumimoji="1">
                  <a:solidFill>
                    <a:schemeClr val="tx2"/>
                  </a:solidFill>
                </a:defRPr>
              </a:lvl3pPr>
              <a:lvl4pPr eaLnBrk="1" hangingPunct="1">
                <a:defRPr kumimoji="1">
                  <a:solidFill>
                    <a:schemeClr val="tx2"/>
                  </a:solidFill>
                </a:defRPr>
              </a:lvl4pPr>
              <a:lvl5pPr eaLnBrk="1" hangingPunct="1">
                <a:defRPr kumimoji="1">
                  <a:solidFill>
                    <a:schemeClr val="tx2"/>
                  </a:solidFill>
                </a:defRPr>
              </a:lvl5pPr>
              <a:lvl6pPr eaLnBrk="1" hangingPunct="1">
                <a:defRPr kumimoji="1">
                  <a:solidFill>
                    <a:schemeClr val="tx2"/>
                  </a:solidFill>
                </a:defRPr>
              </a:lvl6pPr>
              <a:lvl7pPr eaLnBrk="1" hangingPunct="1">
                <a:defRPr kumimoji="1">
                  <a:solidFill>
                    <a:schemeClr val="tx2"/>
                  </a:solidFill>
                </a:defRPr>
              </a:lvl7pPr>
              <a:lvl8pPr eaLnBrk="1" hangingPunct="1">
                <a:defRPr kumimoji="1">
                  <a:solidFill>
                    <a:schemeClr val="tx2"/>
                  </a:solidFill>
                </a:defRPr>
              </a:lvl8pPr>
              <a:lvl9pPr eaLnBrk="1" hangingPunct="1">
                <a:defRPr kumimoji="1">
                  <a:solidFill>
                    <a:schemeClr val="tx2"/>
                  </a:solidFill>
                </a:defRPr>
              </a:lvl9pPr>
            </a:lstStyle>
            <a:p>
              <a:pPr marL="12700" algn="r">
                <a:spcBef>
                  <a:spcPts val="130"/>
                </a:spcBef>
              </a:pPr>
              <a:r>
                <a:rPr lang="en-US" altLang="ja-JP" sz="3000" spc="300" dirty="0">
                  <a:solidFill>
                    <a:schemeClr val="bg1">
                      <a:lumMod val="85000"/>
                    </a:schemeClr>
                  </a:solidFill>
                </a:rPr>
                <a:t>URL</a:t>
              </a:r>
              <a:r>
                <a:rPr lang="ja-JP" altLang="en-US" sz="3000" spc="300" dirty="0">
                  <a:solidFill>
                    <a:schemeClr val="bg1">
                      <a:lumMod val="85000"/>
                    </a:schemeClr>
                  </a:solidFill>
                </a:rPr>
                <a:t>でダウンロード</a:t>
              </a:r>
              <a:endParaRPr lang="ja-JP" altLang="en-US" sz="3000" spc="300" dirty="0">
                <a:solidFill>
                  <a:schemeClr val="bg1">
                    <a:lumMod val="85000"/>
                  </a:schemeClr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endParaRPr>
            </a:p>
          </p:txBody>
        </p:sp>
      </p:grpSp>
      <p:pic>
        <p:nvPicPr>
          <p:cNvPr id="23" name="図 22">
            <a:extLst>
              <a:ext uri="{FF2B5EF4-FFF2-40B4-BE49-F238E27FC236}">
                <a16:creationId xmlns:a16="http://schemas.microsoft.com/office/drawing/2014/main" id="{D5BE32AB-1C9E-6A18-F878-071533993D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6850" y="349945"/>
            <a:ext cx="1169643" cy="307113"/>
          </a:xfrm>
          <a:prstGeom prst="rect">
            <a:avLst/>
          </a:prstGeom>
        </p:spPr>
      </p:pic>
      <p:sp>
        <p:nvSpPr>
          <p:cNvPr id="24" name="サブタイトル 2">
            <a:extLst>
              <a:ext uri="{FF2B5EF4-FFF2-40B4-BE49-F238E27FC236}">
                <a16:creationId xmlns:a16="http://schemas.microsoft.com/office/drawing/2014/main" id="{40E86AB6-3CAB-A9FC-9E08-0B92B8B523F4}"/>
              </a:ext>
            </a:extLst>
          </p:cNvPr>
          <p:cNvSpPr txBox="1">
            <a:spLocks/>
          </p:cNvSpPr>
          <p:nvPr/>
        </p:nvSpPr>
        <p:spPr>
          <a:xfrm>
            <a:off x="0" y="6504507"/>
            <a:ext cx="12189619" cy="2610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600" kern="1200" cap="all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3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800" dirty="0">
                <a:solidFill>
                  <a:schemeClr val="bg1"/>
                </a:solidFill>
              </a:rPr>
              <a:t>東京都千代田区富士見１－３－１１　 富士見デュープレックスビズ </a:t>
            </a:r>
            <a:r>
              <a:rPr lang="en-US" altLang="ja-JP" sz="800" dirty="0">
                <a:solidFill>
                  <a:schemeClr val="bg1"/>
                </a:solidFill>
              </a:rPr>
              <a:t>6F          TEL : 03-5734-1453           FAX : 03-5734-1454             E-Mail : info@isung.co.jp</a:t>
            </a:r>
          </a:p>
        </p:txBody>
      </p:sp>
      <p:pic>
        <p:nvPicPr>
          <p:cNvPr id="2" name="図 1" descr="タイムライン&#10;&#10;自動的に生成された説明">
            <a:extLst>
              <a:ext uri="{FF2B5EF4-FFF2-40B4-BE49-F238E27FC236}">
                <a16:creationId xmlns:a16="http://schemas.microsoft.com/office/drawing/2014/main" id="{2174F409-9FBF-B54B-8890-CB02E880FA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6185" y="349945"/>
            <a:ext cx="2953781" cy="5907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020525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F24E899-FB39-2A2C-4189-273144595815}"/>
              </a:ext>
            </a:extLst>
          </p:cNvPr>
          <p:cNvSpPr txBox="1">
            <a:spLocks/>
          </p:cNvSpPr>
          <p:nvPr/>
        </p:nvSpPr>
        <p:spPr>
          <a:xfrm>
            <a:off x="156151" y="286604"/>
            <a:ext cx="10337573" cy="43620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r>
              <a:rPr kumimoji="1" lang="ja-JP" altLang="en-US" sz="2800" b="1" dirty="0"/>
              <a:t>■写真編集</a:t>
            </a:r>
            <a:r>
              <a:rPr kumimoji="1" lang="en-US" altLang="ja-JP" sz="2800" b="1" dirty="0"/>
              <a:t>(</a:t>
            </a:r>
            <a:r>
              <a:rPr kumimoji="1" lang="ja-JP" altLang="en-US" sz="2800" b="1" dirty="0"/>
              <a:t>動画制作</a:t>
            </a:r>
            <a:r>
              <a:rPr kumimoji="1" lang="en-US" altLang="ja-JP" sz="2800" b="1" dirty="0"/>
              <a:t>)</a:t>
            </a:r>
            <a:endParaRPr kumimoji="1" lang="ja-JP" altLang="en-US" sz="2800" b="1" dirty="0"/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223F8EB-568F-5FA8-9900-DFA14FADAAD2}"/>
              </a:ext>
            </a:extLst>
          </p:cNvPr>
          <p:cNvSpPr/>
          <p:nvPr/>
        </p:nvSpPr>
        <p:spPr>
          <a:xfrm rot="16200000">
            <a:off x="6039395" y="-5316583"/>
            <a:ext cx="113213" cy="12192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6C94A3A4-D33A-C3E3-753C-45440BDA6D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6850" y="349945"/>
            <a:ext cx="1169643" cy="307113"/>
          </a:xfrm>
          <a:prstGeom prst="rect">
            <a:avLst/>
          </a:prstGeom>
        </p:spPr>
      </p:pic>
      <p:sp>
        <p:nvSpPr>
          <p:cNvPr id="22" name="サブタイトル 2">
            <a:extLst>
              <a:ext uri="{FF2B5EF4-FFF2-40B4-BE49-F238E27FC236}">
                <a16:creationId xmlns:a16="http://schemas.microsoft.com/office/drawing/2014/main" id="{D4C5838B-830B-E23A-707A-D6D18FAA988D}"/>
              </a:ext>
            </a:extLst>
          </p:cNvPr>
          <p:cNvSpPr txBox="1">
            <a:spLocks/>
          </p:cNvSpPr>
          <p:nvPr/>
        </p:nvSpPr>
        <p:spPr>
          <a:xfrm>
            <a:off x="0" y="6504507"/>
            <a:ext cx="12189619" cy="2610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600" kern="1200" cap="all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3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800" dirty="0">
                <a:solidFill>
                  <a:schemeClr val="bg1"/>
                </a:solidFill>
              </a:rPr>
              <a:t>東京都千代田区富士見１－３－１１　 富士見デュープレックスビズ </a:t>
            </a:r>
            <a:r>
              <a:rPr lang="en-US" altLang="ja-JP" sz="800" dirty="0">
                <a:solidFill>
                  <a:schemeClr val="bg1"/>
                </a:solidFill>
              </a:rPr>
              <a:t>6F          TEL : 03-5734-1453           FAX : 03-5734-1454             E-Mail : info@isung.co.jp</a:t>
            </a: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43940322-C3AD-B1FD-0EC3-C5D9E1643A67}"/>
              </a:ext>
            </a:extLst>
          </p:cNvPr>
          <p:cNvSpPr/>
          <p:nvPr/>
        </p:nvSpPr>
        <p:spPr>
          <a:xfrm>
            <a:off x="8048531" y="3182466"/>
            <a:ext cx="4141087" cy="515699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画像追加をクリックします</a:t>
            </a:r>
          </a:p>
        </p:txBody>
      </p:sp>
      <p:pic>
        <p:nvPicPr>
          <p:cNvPr id="6" name="図 5" descr="カレンダー&#10;&#10;中程度の精度で自動的に生成された説明">
            <a:extLst>
              <a:ext uri="{FF2B5EF4-FFF2-40B4-BE49-F238E27FC236}">
                <a16:creationId xmlns:a16="http://schemas.microsoft.com/office/drawing/2014/main" id="{5CE98F64-83CC-A98D-F5E9-ECDE6C717B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151" y="836025"/>
            <a:ext cx="7605602" cy="4591293"/>
          </a:xfrm>
          <a:prstGeom prst="rect">
            <a:avLst/>
          </a:prstGeom>
        </p:spPr>
      </p:pic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36AED979-0A08-F57B-59D6-A02481373F6F}"/>
              </a:ext>
            </a:extLst>
          </p:cNvPr>
          <p:cNvSpPr/>
          <p:nvPr/>
        </p:nvSpPr>
        <p:spPr>
          <a:xfrm>
            <a:off x="6096000" y="3277354"/>
            <a:ext cx="612618" cy="325925"/>
          </a:xfrm>
          <a:prstGeom prst="rect">
            <a:avLst/>
          </a:prstGeom>
          <a:noFill/>
          <a:ln w="762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1897505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図 10" descr="グラフィカル ユーザー インターフェイス, テキスト, アプリケーション, メール&#10;&#10;自動的に生成された説明">
            <a:extLst>
              <a:ext uri="{FF2B5EF4-FFF2-40B4-BE49-F238E27FC236}">
                <a16:creationId xmlns:a16="http://schemas.microsoft.com/office/drawing/2014/main" id="{5E24E54B-A67E-A9EE-7B86-C0FA7C4D2E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85627" y="1183416"/>
            <a:ext cx="4940866" cy="3370477"/>
          </a:xfrm>
          <a:prstGeom prst="rect">
            <a:avLst/>
          </a:prstGeom>
        </p:spPr>
      </p:pic>
      <p:pic>
        <p:nvPicPr>
          <p:cNvPr id="5" name="図 4" descr="グラフィカル ユーザー インターフェイス&#10;&#10;中程度の精度で自動的に生成された説明">
            <a:extLst>
              <a:ext uri="{FF2B5EF4-FFF2-40B4-BE49-F238E27FC236}">
                <a16:creationId xmlns:a16="http://schemas.microsoft.com/office/drawing/2014/main" id="{B2E186A2-4789-FA3D-3B97-3714A73D8D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111" y="1203874"/>
            <a:ext cx="5086350" cy="27527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2F24E899-FB39-2A2C-4189-273144595815}"/>
              </a:ext>
            </a:extLst>
          </p:cNvPr>
          <p:cNvSpPr txBox="1">
            <a:spLocks/>
          </p:cNvSpPr>
          <p:nvPr/>
        </p:nvSpPr>
        <p:spPr>
          <a:xfrm>
            <a:off x="156151" y="286604"/>
            <a:ext cx="10337573" cy="43620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r>
              <a:rPr kumimoji="1" lang="ja-JP" altLang="en-US" sz="2800" b="1" dirty="0"/>
              <a:t>■写真編集</a:t>
            </a:r>
            <a:r>
              <a:rPr kumimoji="1" lang="en-US" altLang="ja-JP" sz="2800" b="1" dirty="0"/>
              <a:t>(</a:t>
            </a:r>
            <a:r>
              <a:rPr kumimoji="1" lang="ja-JP" altLang="en-US" sz="2800" b="1" dirty="0"/>
              <a:t>動画制作</a:t>
            </a:r>
            <a:r>
              <a:rPr kumimoji="1" lang="en-US" altLang="ja-JP" sz="2800" b="1" dirty="0"/>
              <a:t>)</a:t>
            </a:r>
            <a:endParaRPr kumimoji="1" lang="ja-JP" altLang="en-US" sz="2800" b="1" dirty="0"/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223F8EB-568F-5FA8-9900-DFA14FADAAD2}"/>
              </a:ext>
            </a:extLst>
          </p:cNvPr>
          <p:cNvSpPr/>
          <p:nvPr/>
        </p:nvSpPr>
        <p:spPr>
          <a:xfrm rot="16200000">
            <a:off x="6039395" y="-5316583"/>
            <a:ext cx="113213" cy="12192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6C94A3A4-D33A-C3E3-753C-45440BDA6D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56850" y="349945"/>
            <a:ext cx="1169643" cy="307113"/>
          </a:xfrm>
          <a:prstGeom prst="rect">
            <a:avLst/>
          </a:prstGeom>
        </p:spPr>
      </p:pic>
      <p:sp>
        <p:nvSpPr>
          <p:cNvPr id="22" name="サブタイトル 2">
            <a:extLst>
              <a:ext uri="{FF2B5EF4-FFF2-40B4-BE49-F238E27FC236}">
                <a16:creationId xmlns:a16="http://schemas.microsoft.com/office/drawing/2014/main" id="{D4C5838B-830B-E23A-707A-D6D18FAA988D}"/>
              </a:ext>
            </a:extLst>
          </p:cNvPr>
          <p:cNvSpPr txBox="1">
            <a:spLocks/>
          </p:cNvSpPr>
          <p:nvPr/>
        </p:nvSpPr>
        <p:spPr>
          <a:xfrm>
            <a:off x="0" y="6504507"/>
            <a:ext cx="12189619" cy="2610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600" kern="1200" cap="all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3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800" dirty="0">
                <a:solidFill>
                  <a:schemeClr val="bg1"/>
                </a:solidFill>
              </a:rPr>
              <a:t>東京都千代田区富士見１－３－１１　 富士見デュープレックスビズ </a:t>
            </a:r>
            <a:r>
              <a:rPr lang="en-US" altLang="ja-JP" sz="800" dirty="0">
                <a:solidFill>
                  <a:schemeClr val="bg1"/>
                </a:solidFill>
              </a:rPr>
              <a:t>6F          TEL : 03-5734-1453           FAX : 03-5734-1454             E-Mail : info@isung.co.jp</a:t>
            </a: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43940322-C3AD-B1FD-0EC3-C5D9E1643A67}"/>
              </a:ext>
            </a:extLst>
          </p:cNvPr>
          <p:cNvSpPr/>
          <p:nvPr/>
        </p:nvSpPr>
        <p:spPr>
          <a:xfrm>
            <a:off x="384111" y="4714853"/>
            <a:ext cx="5086350" cy="515699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PC</a:t>
            </a:r>
            <a:r>
              <a:rPr kumimoji="1" lang="ja-JP" alt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映像の取得をクリックします</a:t>
            </a: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36AED979-0A08-F57B-59D6-A02481373F6F}"/>
              </a:ext>
            </a:extLst>
          </p:cNvPr>
          <p:cNvSpPr/>
          <p:nvPr/>
        </p:nvSpPr>
        <p:spPr>
          <a:xfrm>
            <a:off x="573386" y="2159424"/>
            <a:ext cx="4740998" cy="672612"/>
          </a:xfrm>
          <a:prstGeom prst="rect">
            <a:avLst/>
          </a:prstGeom>
          <a:noFill/>
          <a:ln w="762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矢印: 右 6">
            <a:extLst>
              <a:ext uri="{FF2B5EF4-FFF2-40B4-BE49-F238E27FC236}">
                <a16:creationId xmlns:a16="http://schemas.microsoft.com/office/drawing/2014/main" id="{91DCB46F-F5CF-019A-059C-C3D8D9B83712}"/>
              </a:ext>
            </a:extLst>
          </p:cNvPr>
          <p:cNvSpPr/>
          <p:nvPr/>
        </p:nvSpPr>
        <p:spPr>
          <a:xfrm>
            <a:off x="5408041" y="2170996"/>
            <a:ext cx="1313500" cy="164677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FDD012B6-2B6A-7594-F5F3-1125395C3E1B}"/>
              </a:ext>
            </a:extLst>
          </p:cNvPr>
          <p:cNvSpPr/>
          <p:nvPr/>
        </p:nvSpPr>
        <p:spPr>
          <a:xfrm>
            <a:off x="6912885" y="4714853"/>
            <a:ext cx="5086350" cy="515699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ダウンロードした</a:t>
            </a:r>
            <a:r>
              <a:rPr kumimoji="1" lang="en-US" altLang="ja-JP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ZIP</a:t>
            </a:r>
            <a:r>
              <a:rPr kumimoji="1" lang="ja-JP" alt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ファイルを選択</a:t>
            </a:r>
          </a:p>
        </p:txBody>
      </p:sp>
    </p:spTree>
    <p:extLst>
      <p:ext uri="{BB962C8B-B14F-4D97-AF65-F5344CB8AC3E}">
        <p14:creationId xmlns:p14="http://schemas.microsoft.com/office/powerpoint/2010/main" val="330489639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F24E899-FB39-2A2C-4189-273144595815}"/>
              </a:ext>
            </a:extLst>
          </p:cNvPr>
          <p:cNvSpPr txBox="1">
            <a:spLocks/>
          </p:cNvSpPr>
          <p:nvPr/>
        </p:nvSpPr>
        <p:spPr>
          <a:xfrm>
            <a:off x="156151" y="286604"/>
            <a:ext cx="10337573" cy="43620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r>
              <a:rPr kumimoji="1" lang="ja-JP" altLang="en-US" sz="2800" b="1" dirty="0"/>
              <a:t>■写真編集</a:t>
            </a:r>
            <a:r>
              <a:rPr kumimoji="1" lang="en-US" altLang="ja-JP" sz="2800" b="1" dirty="0"/>
              <a:t>(</a:t>
            </a:r>
            <a:r>
              <a:rPr kumimoji="1" lang="ja-JP" altLang="en-US" sz="2800" b="1" dirty="0"/>
              <a:t>動画制作</a:t>
            </a:r>
            <a:r>
              <a:rPr kumimoji="1" lang="en-US" altLang="ja-JP" sz="2800" b="1" dirty="0"/>
              <a:t>)</a:t>
            </a:r>
            <a:endParaRPr kumimoji="1" lang="ja-JP" altLang="en-US" sz="2800" b="1" dirty="0"/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223F8EB-568F-5FA8-9900-DFA14FADAAD2}"/>
              </a:ext>
            </a:extLst>
          </p:cNvPr>
          <p:cNvSpPr/>
          <p:nvPr/>
        </p:nvSpPr>
        <p:spPr>
          <a:xfrm rot="16200000">
            <a:off x="6039395" y="-5316583"/>
            <a:ext cx="113213" cy="12192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6C94A3A4-D33A-C3E3-753C-45440BDA6D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6850" y="349945"/>
            <a:ext cx="1169643" cy="307113"/>
          </a:xfrm>
          <a:prstGeom prst="rect">
            <a:avLst/>
          </a:prstGeom>
        </p:spPr>
      </p:pic>
      <p:sp>
        <p:nvSpPr>
          <p:cNvPr id="22" name="サブタイトル 2">
            <a:extLst>
              <a:ext uri="{FF2B5EF4-FFF2-40B4-BE49-F238E27FC236}">
                <a16:creationId xmlns:a16="http://schemas.microsoft.com/office/drawing/2014/main" id="{D4C5838B-830B-E23A-707A-D6D18FAA988D}"/>
              </a:ext>
            </a:extLst>
          </p:cNvPr>
          <p:cNvSpPr txBox="1">
            <a:spLocks/>
          </p:cNvSpPr>
          <p:nvPr/>
        </p:nvSpPr>
        <p:spPr>
          <a:xfrm>
            <a:off x="0" y="6504507"/>
            <a:ext cx="12189619" cy="2610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600" kern="1200" cap="all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3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800" dirty="0">
                <a:solidFill>
                  <a:schemeClr val="bg1"/>
                </a:solidFill>
              </a:rPr>
              <a:t>東京都千代田区富士見１－３－１１　 富士見デュープレックスビズ </a:t>
            </a:r>
            <a:r>
              <a:rPr lang="en-US" altLang="ja-JP" sz="800" dirty="0">
                <a:solidFill>
                  <a:schemeClr val="bg1"/>
                </a:solidFill>
              </a:rPr>
              <a:t>6F          TEL : 03-5734-1453           FAX : 03-5734-1454             E-Mail : info@isung.co.jp</a:t>
            </a:r>
          </a:p>
        </p:txBody>
      </p:sp>
      <p:grpSp>
        <p:nvGrpSpPr>
          <p:cNvPr id="9" name="グループ化 8">
            <a:extLst>
              <a:ext uri="{FF2B5EF4-FFF2-40B4-BE49-F238E27FC236}">
                <a16:creationId xmlns:a16="http://schemas.microsoft.com/office/drawing/2014/main" id="{B6934D3E-728C-0D1D-10E0-7F52ACA7CE9F}"/>
              </a:ext>
            </a:extLst>
          </p:cNvPr>
          <p:cNvGrpSpPr/>
          <p:nvPr/>
        </p:nvGrpSpPr>
        <p:grpSpPr>
          <a:xfrm>
            <a:off x="156151" y="1535553"/>
            <a:ext cx="7833350" cy="3996825"/>
            <a:chOff x="230202" y="1507682"/>
            <a:chExt cx="8476865" cy="4325167"/>
          </a:xfrm>
        </p:grpSpPr>
        <p:pic>
          <p:nvPicPr>
            <p:cNvPr id="6" name="図 5" descr="グラフィカル ユーザー インターフェイス, テキスト, アプリケーション&#10;&#10;自動的に生成された説明">
              <a:extLst>
                <a:ext uri="{FF2B5EF4-FFF2-40B4-BE49-F238E27FC236}">
                  <a16:creationId xmlns:a16="http://schemas.microsoft.com/office/drawing/2014/main" id="{7D5FF54E-FCFB-B1D1-B558-C52E0AEA0D6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0202" y="1510775"/>
              <a:ext cx="4160729" cy="3630501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15" name="図 14" descr="グラフィカル ユーザー インターフェイス, テキスト, アプリケーション, メール&#10;&#10;自動的に生成された説明">
              <a:extLst>
                <a:ext uri="{FF2B5EF4-FFF2-40B4-BE49-F238E27FC236}">
                  <a16:creationId xmlns:a16="http://schemas.microsoft.com/office/drawing/2014/main" id="{95BDFB0E-08B1-29DA-211B-86D1423F6EC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546338" y="1507682"/>
              <a:ext cx="4160729" cy="3630501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10" name="正方形/長方形 9">
              <a:extLst>
                <a:ext uri="{FF2B5EF4-FFF2-40B4-BE49-F238E27FC236}">
                  <a16:creationId xmlns:a16="http://schemas.microsoft.com/office/drawing/2014/main" id="{43940322-C3AD-B1FD-0EC3-C5D9E1643A67}"/>
                </a:ext>
              </a:extLst>
            </p:cNvPr>
            <p:cNvSpPr/>
            <p:nvPr/>
          </p:nvSpPr>
          <p:spPr>
            <a:xfrm>
              <a:off x="230202" y="5317150"/>
              <a:ext cx="4160729" cy="515699"/>
            </a:xfrm>
            <a:prstGeom prst="rect">
              <a:avLst/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14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適用をクリックします</a:t>
              </a:r>
            </a:p>
          </p:txBody>
        </p:sp>
        <p:sp>
          <p:nvSpPr>
            <p:cNvPr id="7" name="矢印: 右 6">
              <a:extLst>
                <a:ext uri="{FF2B5EF4-FFF2-40B4-BE49-F238E27FC236}">
                  <a16:creationId xmlns:a16="http://schemas.microsoft.com/office/drawing/2014/main" id="{91DCB46F-F5CF-019A-059C-C3D8D9B83712}"/>
                </a:ext>
              </a:extLst>
            </p:cNvPr>
            <p:cNvSpPr/>
            <p:nvPr/>
          </p:nvSpPr>
          <p:spPr>
            <a:xfrm>
              <a:off x="4011437" y="2773293"/>
              <a:ext cx="1313500" cy="1646770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2" name="正方形/長方形 11">
              <a:extLst>
                <a:ext uri="{FF2B5EF4-FFF2-40B4-BE49-F238E27FC236}">
                  <a16:creationId xmlns:a16="http://schemas.microsoft.com/office/drawing/2014/main" id="{FDD012B6-2B6A-7594-F5F3-1125395C3E1B}"/>
                </a:ext>
              </a:extLst>
            </p:cNvPr>
            <p:cNvSpPr/>
            <p:nvPr/>
          </p:nvSpPr>
          <p:spPr>
            <a:xfrm>
              <a:off x="4546338" y="5317150"/>
              <a:ext cx="4160729" cy="515699"/>
            </a:xfrm>
            <a:prstGeom prst="rect">
              <a:avLst/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14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登録が完了しました</a:t>
              </a:r>
            </a:p>
          </p:txBody>
        </p:sp>
        <p:sp>
          <p:nvSpPr>
            <p:cNvPr id="8" name="正方形/長方形 7">
              <a:extLst>
                <a:ext uri="{FF2B5EF4-FFF2-40B4-BE49-F238E27FC236}">
                  <a16:creationId xmlns:a16="http://schemas.microsoft.com/office/drawing/2014/main" id="{6AF2B0BE-D3D5-856C-3206-F8083E1F725C}"/>
                </a:ext>
              </a:extLst>
            </p:cNvPr>
            <p:cNvSpPr/>
            <p:nvPr/>
          </p:nvSpPr>
          <p:spPr>
            <a:xfrm>
              <a:off x="3606297" y="2156984"/>
              <a:ext cx="612618" cy="325925"/>
            </a:xfrm>
            <a:prstGeom prst="rect">
              <a:avLst/>
            </a:prstGeom>
            <a:noFill/>
            <a:ln w="762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pic>
        <p:nvPicPr>
          <p:cNvPr id="5" name="図 4" descr="壁に掛けられた看板&#10;&#10;自動的に生成された説明">
            <a:extLst>
              <a:ext uri="{FF2B5EF4-FFF2-40B4-BE49-F238E27FC236}">
                <a16:creationId xmlns:a16="http://schemas.microsoft.com/office/drawing/2014/main" id="{71A9572C-B243-C488-2627-CCDB694E518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90981" y="1535553"/>
            <a:ext cx="3861592" cy="449714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3000" dist="5000" dir="5400000" sy="-100000" algn="bl" rotWithShape="0"/>
          </a:effectLst>
        </p:spPr>
      </p:pic>
      <p:sp>
        <p:nvSpPr>
          <p:cNvPr id="11" name="タイトル 1">
            <a:extLst>
              <a:ext uri="{FF2B5EF4-FFF2-40B4-BE49-F238E27FC236}">
                <a16:creationId xmlns:a16="http://schemas.microsoft.com/office/drawing/2014/main" id="{3E8CC5F2-88D2-63A8-9FB3-3B278CF4704E}"/>
              </a:ext>
            </a:extLst>
          </p:cNvPr>
          <p:cNvSpPr txBox="1">
            <a:spLocks/>
          </p:cNvSpPr>
          <p:nvPr/>
        </p:nvSpPr>
        <p:spPr>
          <a:xfrm>
            <a:off x="8190982" y="6046259"/>
            <a:ext cx="3861592" cy="2610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ja-JP" altLang="en-US" sz="1000" b="1" spc="0" dirty="0">
                <a:solidFill>
                  <a:srgbClr val="FF0000"/>
                </a:solidFill>
              </a:rPr>
              <a:t>実際の使用例</a:t>
            </a:r>
          </a:p>
        </p:txBody>
      </p:sp>
    </p:spTree>
    <p:extLst>
      <p:ext uri="{BB962C8B-B14F-4D97-AF65-F5344CB8AC3E}">
        <p14:creationId xmlns:p14="http://schemas.microsoft.com/office/powerpoint/2010/main" val="428067905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5679D402-FA83-D9C3-1116-E210880CCC39}"/>
              </a:ext>
            </a:extLst>
          </p:cNvPr>
          <p:cNvSpPr/>
          <p:nvPr/>
        </p:nvSpPr>
        <p:spPr>
          <a:xfrm rot="5400000">
            <a:off x="2667000" y="-2667000"/>
            <a:ext cx="6858002" cy="12192001"/>
          </a:xfrm>
          <a:prstGeom prst="rect">
            <a:avLst/>
          </a:prstGeom>
          <a:solidFill>
            <a:schemeClr val="dk1"/>
          </a:solidFill>
          <a:ln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24" name="サブタイトル 2">
            <a:extLst>
              <a:ext uri="{FF2B5EF4-FFF2-40B4-BE49-F238E27FC236}">
                <a16:creationId xmlns:a16="http://schemas.microsoft.com/office/drawing/2014/main" id="{40E86AB6-3CAB-A9FC-9E08-0B92B8B523F4}"/>
              </a:ext>
            </a:extLst>
          </p:cNvPr>
          <p:cNvSpPr txBox="1">
            <a:spLocks/>
          </p:cNvSpPr>
          <p:nvPr/>
        </p:nvSpPr>
        <p:spPr>
          <a:xfrm>
            <a:off x="0" y="6504507"/>
            <a:ext cx="12189619" cy="2610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600" kern="1200" cap="all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3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800" dirty="0">
                <a:solidFill>
                  <a:schemeClr val="bg1"/>
                </a:solidFill>
              </a:rPr>
              <a:t>東京都千代田区富士見１－３－１１　 富士見デュープレックスビズ </a:t>
            </a:r>
            <a:r>
              <a:rPr lang="en-US" altLang="ja-JP" sz="800" dirty="0">
                <a:solidFill>
                  <a:schemeClr val="bg1"/>
                </a:solidFill>
              </a:rPr>
              <a:t>6F          TEL : 03-5734-1453           FAX : 03-5734-1454             E-Mail : info@isung.co.jp</a:t>
            </a:r>
          </a:p>
        </p:txBody>
      </p:sp>
      <p:pic>
        <p:nvPicPr>
          <p:cNvPr id="2" name="図 1" descr="建物, 屋外, ストリート, 市 が含まれている画像&#10;&#10;自動的に生成された説明">
            <a:extLst>
              <a:ext uri="{FF2B5EF4-FFF2-40B4-BE49-F238E27FC236}">
                <a16:creationId xmlns:a16="http://schemas.microsoft.com/office/drawing/2014/main" id="{685CB0E1-5E5C-D17F-553A-2109A73A1BA4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02171" y="235131"/>
            <a:ext cx="7499626" cy="5253798"/>
          </a:xfrm>
          <a:prstGeom prst="rect">
            <a:avLst/>
          </a:prstGeom>
        </p:spPr>
      </p:pic>
      <p:grpSp>
        <p:nvGrpSpPr>
          <p:cNvPr id="22" name="グループ化 21">
            <a:extLst>
              <a:ext uri="{FF2B5EF4-FFF2-40B4-BE49-F238E27FC236}">
                <a16:creationId xmlns:a16="http://schemas.microsoft.com/office/drawing/2014/main" id="{2B0DA2B5-CD91-A3E4-6824-3DDCA0874582}"/>
              </a:ext>
            </a:extLst>
          </p:cNvPr>
          <p:cNvGrpSpPr/>
          <p:nvPr/>
        </p:nvGrpSpPr>
        <p:grpSpPr>
          <a:xfrm>
            <a:off x="5705475" y="2324347"/>
            <a:ext cx="5568055" cy="1323263"/>
            <a:chOff x="5121195" y="1952872"/>
            <a:chExt cx="6399389" cy="1323263"/>
          </a:xfrm>
        </p:grpSpPr>
        <p:sp>
          <p:nvSpPr>
            <p:cNvPr id="15" name="タイトル 1">
              <a:extLst>
                <a:ext uri="{FF2B5EF4-FFF2-40B4-BE49-F238E27FC236}">
                  <a16:creationId xmlns:a16="http://schemas.microsoft.com/office/drawing/2014/main" id="{9617D861-E635-E9EE-0243-871C9B962FBE}"/>
                </a:ext>
              </a:extLst>
            </p:cNvPr>
            <p:cNvSpPr txBox="1">
              <a:spLocks/>
            </p:cNvSpPr>
            <p:nvPr/>
          </p:nvSpPr>
          <p:spPr>
            <a:xfrm>
              <a:off x="5121195" y="1952872"/>
              <a:ext cx="6399389" cy="661383"/>
            </a:xfrm>
            <a:prstGeom prst="rect">
              <a:avLst/>
            </a:prstGeom>
          </p:spPr>
          <p:txBody>
            <a:bodyPr rtlCol="0" anchor="b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kumimoji="1" sz="4700" i="0" kern="1200" spc="-5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+mj-cs"/>
                </a:defRPr>
              </a:lvl1pPr>
            </a:lstStyle>
            <a:p>
              <a:pPr algn="r"/>
              <a:r>
                <a:rPr lang="ja-JP" altLang="en-US" sz="5000" b="1" spc="300" dirty="0">
                  <a:solidFill>
                    <a:schemeClr val="bg1"/>
                  </a:solidFill>
                </a:rPr>
                <a:t>ガソリンスタンド</a:t>
              </a:r>
              <a:endParaRPr lang="en-US" altLang="ja-JP" sz="5000" b="1" spc="300" dirty="0">
                <a:solidFill>
                  <a:schemeClr val="bg1"/>
                </a:solidFill>
              </a:endParaRPr>
            </a:p>
            <a:p>
              <a:pPr algn="r"/>
              <a:r>
                <a:rPr lang="ja-JP" altLang="en-US" sz="5000" b="1" spc="300" dirty="0">
                  <a:solidFill>
                    <a:schemeClr val="bg1"/>
                  </a:solidFill>
                </a:rPr>
                <a:t>設置事例</a:t>
              </a:r>
            </a:p>
          </p:txBody>
        </p:sp>
        <p:sp>
          <p:nvSpPr>
            <p:cNvPr id="19" name="正方形/長方形 18">
              <a:extLst>
                <a:ext uri="{FF2B5EF4-FFF2-40B4-BE49-F238E27FC236}">
                  <a16:creationId xmlns:a16="http://schemas.microsoft.com/office/drawing/2014/main" id="{448DB3E4-4A08-1C71-8C95-87E5F64B08FF}"/>
                </a:ext>
              </a:extLst>
            </p:cNvPr>
            <p:cNvSpPr>
              <a:spLocks/>
            </p:cNvSpPr>
            <p:nvPr/>
          </p:nvSpPr>
          <p:spPr>
            <a:xfrm rot="5400000">
              <a:off x="9075695" y="261802"/>
              <a:ext cx="46218" cy="484355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21" name="object 2">
              <a:extLst>
                <a:ext uri="{FF2B5EF4-FFF2-40B4-BE49-F238E27FC236}">
                  <a16:creationId xmlns:a16="http://schemas.microsoft.com/office/drawing/2014/main" id="{6E89196E-5AE9-7F62-FC3A-25C5CB3B23BC}"/>
                </a:ext>
              </a:extLst>
            </p:cNvPr>
            <p:cNvSpPr txBox="1">
              <a:spLocks/>
            </p:cNvSpPr>
            <p:nvPr/>
          </p:nvSpPr>
          <p:spPr>
            <a:xfrm>
              <a:off x="7366656" y="2797799"/>
              <a:ext cx="4107058" cy="478336"/>
            </a:xfrm>
            <a:prstGeom prst="rect">
              <a:avLst/>
            </a:prstGeom>
          </p:spPr>
          <p:txBody>
            <a:bodyPr vert="horz" wrap="square" lIns="0" tIns="16510" rIns="0" bIns="0" rtlCol="0" anchor="b">
              <a:spAutoFit/>
            </a:bodyPr>
            <a:lstStyle>
              <a:lvl1pPr algn="l" defTabSz="457200" rtl="0" eaLnBrk="1" latinLnBrk="0" hangingPunct="1">
                <a:lnSpc>
                  <a:spcPct val="100000"/>
                </a:lnSpc>
                <a:spcBef>
                  <a:spcPct val="0"/>
                </a:spcBef>
                <a:buNone/>
                <a:defRPr kumimoji="1" sz="2800" b="1" kern="1200" cap="all">
                  <a:solidFill>
                    <a:schemeClr val="tx1">
                      <a:lumMod val="75000"/>
                      <a:lumOff val="25000"/>
                    </a:schemeClr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+mj-cs"/>
                </a:defRPr>
              </a:lvl1pPr>
              <a:lvl2pPr eaLnBrk="1" hangingPunct="1">
                <a:defRPr kumimoji="1">
                  <a:solidFill>
                    <a:schemeClr val="tx2"/>
                  </a:solidFill>
                </a:defRPr>
              </a:lvl2pPr>
              <a:lvl3pPr eaLnBrk="1" hangingPunct="1">
                <a:defRPr kumimoji="1">
                  <a:solidFill>
                    <a:schemeClr val="tx2"/>
                  </a:solidFill>
                </a:defRPr>
              </a:lvl3pPr>
              <a:lvl4pPr eaLnBrk="1" hangingPunct="1">
                <a:defRPr kumimoji="1">
                  <a:solidFill>
                    <a:schemeClr val="tx2"/>
                  </a:solidFill>
                </a:defRPr>
              </a:lvl4pPr>
              <a:lvl5pPr eaLnBrk="1" hangingPunct="1">
                <a:defRPr kumimoji="1">
                  <a:solidFill>
                    <a:schemeClr val="tx2"/>
                  </a:solidFill>
                </a:defRPr>
              </a:lvl5pPr>
              <a:lvl6pPr eaLnBrk="1" hangingPunct="1">
                <a:defRPr kumimoji="1">
                  <a:solidFill>
                    <a:schemeClr val="tx2"/>
                  </a:solidFill>
                </a:defRPr>
              </a:lvl6pPr>
              <a:lvl7pPr eaLnBrk="1" hangingPunct="1">
                <a:defRPr kumimoji="1">
                  <a:solidFill>
                    <a:schemeClr val="tx2"/>
                  </a:solidFill>
                </a:defRPr>
              </a:lvl7pPr>
              <a:lvl8pPr eaLnBrk="1" hangingPunct="1">
                <a:defRPr kumimoji="1">
                  <a:solidFill>
                    <a:schemeClr val="tx2"/>
                  </a:solidFill>
                </a:defRPr>
              </a:lvl8pPr>
              <a:lvl9pPr eaLnBrk="1" hangingPunct="1">
                <a:defRPr kumimoji="1">
                  <a:solidFill>
                    <a:schemeClr val="tx2"/>
                  </a:solidFill>
                </a:defRPr>
              </a:lvl9pPr>
            </a:lstStyle>
            <a:p>
              <a:pPr marL="12700" algn="r">
                <a:spcBef>
                  <a:spcPts val="130"/>
                </a:spcBef>
              </a:pPr>
              <a:r>
                <a:rPr lang="en-US" altLang="ja-JP" sz="3000" spc="300" dirty="0">
                  <a:solidFill>
                    <a:schemeClr val="bg1">
                      <a:lumMod val="85000"/>
                    </a:schemeClr>
                  </a:solidFill>
                </a:rPr>
                <a:t>SIGNEON</a:t>
              </a:r>
              <a:endParaRPr lang="ja-JP" altLang="en-US" sz="3000" spc="300" dirty="0">
                <a:solidFill>
                  <a:schemeClr val="bg1">
                    <a:lumMod val="85000"/>
                  </a:schemeClr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endParaRPr>
            </a:p>
          </p:txBody>
        </p:sp>
      </p:grpSp>
      <p:pic>
        <p:nvPicPr>
          <p:cNvPr id="23" name="図 22">
            <a:extLst>
              <a:ext uri="{FF2B5EF4-FFF2-40B4-BE49-F238E27FC236}">
                <a16:creationId xmlns:a16="http://schemas.microsoft.com/office/drawing/2014/main" id="{D5BE32AB-1C9E-6A18-F878-071533993D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6850" y="349945"/>
            <a:ext cx="1169643" cy="307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423232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F24E899-FB39-2A2C-4189-273144595815}"/>
              </a:ext>
            </a:extLst>
          </p:cNvPr>
          <p:cNvSpPr txBox="1">
            <a:spLocks/>
          </p:cNvSpPr>
          <p:nvPr/>
        </p:nvSpPr>
        <p:spPr>
          <a:xfrm>
            <a:off x="156150" y="286604"/>
            <a:ext cx="4959057" cy="43620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r>
              <a:rPr lang="ja-JP" altLang="en-US" sz="2800" b="1" dirty="0"/>
              <a:t>ガソリンスタンド設置事例</a:t>
            </a:r>
            <a:endParaRPr lang="en-US" altLang="ja-JP" sz="2800" b="1" dirty="0"/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223F8EB-568F-5FA8-9900-DFA14FADAAD2}"/>
              </a:ext>
            </a:extLst>
          </p:cNvPr>
          <p:cNvSpPr/>
          <p:nvPr/>
        </p:nvSpPr>
        <p:spPr>
          <a:xfrm rot="16200000">
            <a:off x="6039395" y="-5316583"/>
            <a:ext cx="113213" cy="12192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6C94A3A4-D33A-C3E3-753C-45440BDA6D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6850" y="349945"/>
            <a:ext cx="1169643" cy="307113"/>
          </a:xfrm>
          <a:prstGeom prst="rect">
            <a:avLst/>
          </a:prstGeom>
        </p:spPr>
      </p:pic>
      <p:sp>
        <p:nvSpPr>
          <p:cNvPr id="6" name="サブタイトル 2">
            <a:extLst>
              <a:ext uri="{FF2B5EF4-FFF2-40B4-BE49-F238E27FC236}">
                <a16:creationId xmlns:a16="http://schemas.microsoft.com/office/drawing/2014/main" id="{510A6C7A-FCE1-3415-1211-35BFBDCC16C0}"/>
              </a:ext>
            </a:extLst>
          </p:cNvPr>
          <p:cNvSpPr txBox="1">
            <a:spLocks/>
          </p:cNvSpPr>
          <p:nvPr/>
        </p:nvSpPr>
        <p:spPr>
          <a:xfrm>
            <a:off x="156151" y="6504507"/>
            <a:ext cx="7887899" cy="2610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600" kern="1200" cap="all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3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ja-JP" altLang="en-US" sz="800" dirty="0">
                <a:solidFill>
                  <a:schemeClr val="bg1"/>
                </a:solidFill>
              </a:rPr>
              <a:t>東京都千代田区富士見１－３－１１　 富士見デュープレックスビズ </a:t>
            </a:r>
            <a:r>
              <a:rPr lang="en-US" altLang="ja-JP" sz="800" dirty="0">
                <a:solidFill>
                  <a:schemeClr val="bg1"/>
                </a:solidFill>
              </a:rPr>
              <a:t>6F          TEL : 03-5734-1453           FAX : 03-5734-1454             E-Mail : info@isung.co.jp</a:t>
            </a:r>
          </a:p>
        </p:txBody>
      </p:sp>
      <p:pic>
        <p:nvPicPr>
          <p:cNvPr id="34" name="図 33" descr="屋外, 道路, 記号, ストリート が含まれている画像&#10;&#10;自動的に生成された説明">
            <a:extLst>
              <a:ext uri="{FF2B5EF4-FFF2-40B4-BE49-F238E27FC236}">
                <a16:creationId xmlns:a16="http://schemas.microsoft.com/office/drawing/2014/main" id="{C8A74C33-6793-D8DC-4884-98C3D41C91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95943" y="3601429"/>
            <a:ext cx="1975427" cy="2633903"/>
          </a:xfrm>
          <a:prstGeom prst="rect">
            <a:avLst/>
          </a:prstGeom>
        </p:spPr>
      </p:pic>
      <p:pic>
        <p:nvPicPr>
          <p:cNvPr id="36" name="図 35" descr="建物, 屋外, 道路, ストリート が含まれている画像&#10;&#10;自動的に生成された説明">
            <a:extLst>
              <a:ext uri="{FF2B5EF4-FFF2-40B4-BE49-F238E27FC236}">
                <a16:creationId xmlns:a16="http://schemas.microsoft.com/office/drawing/2014/main" id="{70F3B41A-485E-62B5-EE0D-5AC11841819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56756" y="3601429"/>
            <a:ext cx="1975427" cy="2633903"/>
          </a:xfrm>
          <a:prstGeom prst="rect">
            <a:avLst/>
          </a:prstGeom>
        </p:spPr>
      </p:pic>
      <p:pic>
        <p:nvPicPr>
          <p:cNvPr id="38" name="図 37" descr="モニター画面に映る文字&#10;&#10;自動的に生成された説明">
            <a:extLst>
              <a:ext uri="{FF2B5EF4-FFF2-40B4-BE49-F238E27FC236}">
                <a16:creationId xmlns:a16="http://schemas.microsoft.com/office/drawing/2014/main" id="{2FFCC5C8-8554-3203-FF67-DD75CC065BE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17567" y="3601429"/>
            <a:ext cx="1975427" cy="2633903"/>
          </a:xfrm>
          <a:prstGeom prst="rect">
            <a:avLst/>
          </a:prstGeom>
        </p:spPr>
      </p:pic>
      <p:pic>
        <p:nvPicPr>
          <p:cNvPr id="40" name="図 39" descr="道路, 屋外, 建物, ストリート が含まれている画像&#10;&#10;自動的に生成された説明">
            <a:extLst>
              <a:ext uri="{FF2B5EF4-FFF2-40B4-BE49-F238E27FC236}">
                <a16:creationId xmlns:a16="http://schemas.microsoft.com/office/drawing/2014/main" id="{5C1DCA0D-4D59-3CDF-7BFC-6DBCCB4D151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2" y="3601429"/>
            <a:ext cx="1975427" cy="2633903"/>
          </a:xfrm>
          <a:prstGeom prst="rect">
            <a:avLst/>
          </a:prstGeom>
        </p:spPr>
      </p:pic>
      <p:pic>
        <p:nvPicPr>
          <p:cNvPr id="42" name="図 41" descr="交差点に設置された道路標識&#10;&#10;自動的に生成された説明">
            <a:extLst>
              <a:ext uri="{FF2B5EF4-FFF2-40B4-BE49-F238E27FC236}">
                <a16:creationId xmlns:a16="http://schemas.microsoft.com/office/drawing/2014/main" id="{BF98375E-9EEB-DEE8-95EE-59E7FE223C3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39189" y="3601429"/>
            <a:ext cx="1975427" cy="2633903"/>
          </a:xfrm>
          <a:prstGeom prst="rect">
            <a:avLst/>
          </a:prstGeom>
        </p:spPr>
      </p:pic>
      <p:pic>
        <p:nvPicPr>
          <p:cNvPr id="44" name="図 43" descr="壁に掛けられた看板&#10;&#10;自動的に生成された説明">
            <a:extLst>
              <a:ext uri="{FF2B5EF4-FFF2-40B4-BE49-F238E27FC236}">
                <a16:creationId xmlns:a16="http://schemas.microsoft.com/office/drawing/2014/main" id="{B7A471FE-DE3D-369A-1649-9BC3E8842A1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078376" y="3601429"/>
            <a:ext cx="1975427" cy="2633903"/>
          </a:xfrm>
          <a:prstGeom prst="rect">
            <a:avLst/>
          </a:prstGeom>
        </p:spPr>
      </p:pic>
      <p:pic>
        <p:nvPicPr>
          <p:cNvPr id="46" name="図 45" descr="店の看板&#10;&#10;自動的に生成された説明">
            <a:extLst>
              <a:ext uri="{FF2B5EF4-FFF2-40B4-BE49-F238E27FC236}">
                <a16:creationId xmlns:a16="http://schemas.microsoft.com/office/drawing/2014/main" id="{CFD1A63F-4D09-9D1C-39A2-A0CB17D413A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196610" y="901776"/>
            <a:ext cx="1975427" cy="2633903"/>
          </a:xfrm>
          <a:prstGeom prst="rect">
            <a:avLst/>
          </a:prstGeom>
        </p:spPr>
      </p:pic>
      <p:pic>
        <p:nvPicPr>
          <p:cNvPr id="48" name="図 47" descr="屋外, 道路, 建物, 座る が含まれている画像&#10;&#10;自動的に生成された説明">
            <a:extLst>
              <a:ext uri="{FF2B5EF4-FFF2-40B4-BE49-F238E27FC236}">
                <a16:creationId xmlns:a16="http://schemas.microsoft.com/office/drawing/2014/main" id="{691AA82C-E2FC-99EA-C668-4411DA67925F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157288" y="901776"/>
            <a:ext cx="1975427" cy="2633903"/>
          </a:xfrm>
          <a:prstGeom prst="rect">
            <a:avLst/>
          </a:prstGeom>
        </p:spPr>
      </p:pic>
      <p:pic>
        <p:nvPicPr>
          <p:cNvPr id="50" name="図 49" descr="歩道を歩いている人&#10;&#10;中程度の精度で自動的に生成された説明">
            <a:extLst>
              <a:ext uri="{FF2B5EF4-FFF2-40B4-BE49-F238E27FC236}">
                <a16:creationId xmlns:a16="http://schemas.microsoft.com/office/drawing/2014/main" id="{EF8BA672-51D7-9198-8CBA-A03AF444F555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117966" y="901776"/>
            <a:ext cx="1975427" cy="2633903"/>
          </a:xfrm>
          <a:prstGeom prst="rect">
            <a:avLst/>
          </a:prstGeom>
        </p:spPr>
      </p:pic>
      <p:pic>
        <p:nvPicPr>
          <p:cNvPr id="56" name="図 55" descr="建物に掛けられた看板&#10;&#10;中程度の精度で自動的に生成された説明">
            <a:extLst>
              <a:ext uri="{FF2B5EF4-FFF2-40B4-BE49-F238E27FC236}">
                <a16:creationId xmlns:a16="http://schemas.microsoft.com/office/drawing/2014/main" id="{7FBDA145-742C-65B2-29E0-C59C34755524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0" y="901776"/>
            <a:ext cx="1975427" cy="2633903"/>
          </a:xfrm>
          <a:prstGeom prst="rect">
            <a:avLst/>
          </a:prstGeom>
        </p:spPr>
      </p:pic>
      <p:pic>
        <p:nvPicPr>
          <p:cNvPr id="3" name="図 2" descr="壁に掛けられた看板&#10;&#10;自動的に生成された説明">
            <a:extLst>
              <a:ext uri="{FF2B5EF4-FFF2-40B4-BE49-F238E27FC236}">
                <a16:creationId xmlns:a16="http://schemas.microsoft.com/office/drawing/2014/main" id="{4880CDF7-0E6A-AEA5-FDF4-4648A6450ECB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047898" y="901776"/>
            <a:ext cx="1975427" cy="2633903"/>
          </a:xfrm>
          <a:prstGeom prst="rect">
            <a:avLst/>
          </a:prstGeom>
        </p:spPr>
      </p:pic>
      <p:pic>
        <p:nvPicPr>
          <p:cNvPr id="5" name="図 4" descr="グラフィカル ユーザー インターフェイス&#10;&#10;自動的に生成された説明">
            <a:extLst>
              <a:ext uri="{FF2B5EF4-FFF2-40B4-BE49-F238E27FC236}">
                <a16:creationId xmlns:a16="http://schemas.microsoft.com/office/drawing/2014/main" id="{9599B840-AAD5-B8DA-6A1C-26BD534BB7AC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087220" y="901776"/>
            <a:ext cx="1968895" cy="2625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112105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F24E899-FB39-2A2C-4189-273144595815}"/>
              </a:ext>
            </a:extLst>
          </p:cNvPr>
          <p:cNvSpPr txBox="1">
            <a:spLocks/>
          </p:cNvSpPr>
          <p:nvPr/>
        </p:nvSpPr>
        <p:spPr>
          <a:xfrm>
            <a:off x="156150" y="286604"/>
            <a:ext cx="4379635" cy="43620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r>
              <a:rPr lang="ja-JP" altLang="en-US" sz="2800" b="1" dirty="0"/>
              <a:t>ガソリンスタンド設置事例</a:t>
            </a:r>
            <a:endParaRPr lang="en-US" altLang="ja-JP" sz="2800" b="1" dirty="0"/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223F8EB-568F-5FA8-9900-DFA14FADAAD2}"/>
              </a:ext>
            </a:extLst>
          </p:cNvPr>
          <p:cNvSpPr/>
          <p:nvPr/>
        </p:nvSpPr>
        <p:spPr>
          <a:xfrm rot="16200000">
            <a:off x="6039395" y="-5316583"/>
            <a:ext cx="113213" cy="12192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6C94A3A4-D33A-C3E3-753C-45440BDA6D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6850" y="349945"/>
            <a:ext cx="1169643" cy="307113"/>
          </a:xfrm>
          <a:prstGeom prst="rect">
            <a:avLst/>
          </a:prstGeom>
        </p:spPr>
      </p:pic>
      <p:sp>
        <p:nvSpPr>
          <p:cNvPr id="6" name="サブタイトル 2">
            <a:extLst>
              <a:ext uri="{FF2B5EF4-FFF2-40B4-BE49-F238E27FC236}">
                <a16:creationId xmlns:a16="http://schemas.microsoft.com/office/drawing/2014/main" id="{510A6C7A-FCE1-3415-1211-35BFBDCC16C0}"/>
              </a:ext>
            </a:extLst>
          </p:cNvPr>
          <p:cNvSpPr txBox="1">
            <a:spLocks/>
          </p:cNvSpPr>
          <p:nvPr/>
        </p:nvSpPr>
        <p:spPr>
          <a:xfrm>
            <a:off x="156151" y="6504507"/>
            <a:ext cx="7887899" cy="2610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600" kern="1200" cap="all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3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ja-JP" altLang="en-US" sz="800" dirty="0">
                <a:solidFill>
                  <a:schemeClr val="bg1"/>
                </a:solidFill>
              </a:rPr>
              <a:t>東京都千代田区富士見１－３－１１　 富士見デュープレックスビズ </a:t>
            </a:r>
            <a:r>
              <a:rPr lang="en-US" altLang="ja-JP" sz="800" dirty="0">
                <a:solidFill>
                  <a:schemeClr val="bg1"/>
                </a:solidFill>
              </a:rPr>
              <a:t>6F          TEL : 03-5734-1453           FAX : 03-5734-1454             E-Mail : info@isung.co.jp</a:t>
            </a:r>
          </a:p>
        </p:txBody>
      </p:sp>
      <p:pic>
        <p:nvPicPr>
          <p:cNvPr id="7" name="図 6" descr="歩道に建っている交通標識&#10;&#10;自動的に生成された説明">
            <a:extLst>
              <a:ext uri="{FF2B5EF4-FFF2-40B4-BE49-F238E27FC236}">
                <a16:creationId xmlns:a16="http://schemas.microsoft.com/office/drawing/2014/main" id="{44971D74-FE9D-3850-A171-2BF4F43A76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893" y="3601430"/>
            <a:ext cx="1975427" cy="2633903"/>
          </a:xfrm>
          <a:prstGeom prst="rect">
            <a:avLst/>
          </a:prstGeom>
        </p:spPr>
      </p:pic>
      <p:pic>
        <p:nvPicPr>
          <p:cNvPr id="12" name="図 11" descr="壁に掛けられた看板&#10;&#10;自動的に生成された説明">
            <a:extLst>
              <a:ext uri="{FF2B5EF4-FFF2-40B4-BE49-F238E27FC236}">
                <a16:creationId xmlns:a16="http://schemas.microsoft.com/office/drawing/2014/main" id="{88A8E9CD-E6C3-54D6-CB21-F52108522D3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01236" y="901776"/>
            <a:ext cx="1975427" cy="2633903"/>
          </a:xfrm>
          <a:prstGeom prst="rect">
            <a:avLst/>
          </a:prstGeom>
        </p:spPr>
      </p:pic>
      <p:pic>
        <p:nvPicPr>
          <p:cNvPr id="17" name="図 16" descr="駅のホームと線路&#10;&#10;自動的に生成された説明">
            <a:extLst>
              <a:ext uri="{FF2B5EF4-FFF2-40B4-BE49-F238E27FC236}">
                <a16:creationId xmlns:a16="http://schemas.microsoft.com/office/drawing/2014/main" id="{96ED76BD-592F-1ADB-61CF-AD8E20DA68B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60988" y="901776"/>
            <a:ext cx="1975427" cy="2633903"/>
          </a:xfrm>
          <a:prstGeom prst="rect">
            <a:avLst/>
          </a:prstGeom>
        </p:spPr>
      </p:pic>
      <p:pic>
        <p:nvPicPr>
          <p:cNvPr id="19" name="図 18" descr="歩道の上にある道路標識&#10;&#10;自動的に生成された説明">
            <a:extLst>
              <a:ext uri="{FF2B5EF4-FFF2-40B4-BE49-F238E27FC236}">
                <a16:creationId xmlns:a16="http://schemas.microsoft.com/office/drawing/2014/main" id="{C7F465C0-8743-0564-4F5F-E06244AE659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20741" y="901776"/>
            <a:ext cx="1975427" cy="2633903"/>
          </a:xfrm>
          <a:prstGeom prst="rect">
            <a:avLst/>
          </a:prstGeom>
        </p:spPr>
      </p:pic>
      <p:pic>
        <p:nvPicPr>
          <p:cNvPr id="23" name="図 22" descr="駐車場の看板&#10;&#10;自動的に生成された説明">
            <a:extLst>
              <a:ext uri="{FF2B5EF4-FFF2-40B4-BE49-F238E27FC236}">
                <a16:creationId xmlns:a16="http://schemas.microsoft.com/office/drawing/2014/main" id="{7A234680-9FB4-7AE6-4223-B8002B0095A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80494" y="901776"/>
            <a:ext cx="1975427" cy="2633903"/>
          </a:xfrm>
          <a:prstGeom prst="rect">
            <a:avLst/>
          </a:prstGeom>
        </p:spPr>
      </p:pic>
      <p:pic>
        <p:nvPicPr>
          <p:cNvPr id="26" name="図 25" descr="道路標識と消火栓&#10;&#10;自動的に生成された説明">
            <a:extLst>
              <a:ext uri="{FF2B5EF4-FFF2-40B4-BE49-F238E27FC236}">
                <a16:creationId xmlns:a16="http://schemas.microsoft.com/office/drawing/2014/main" id="{F4428D75-BB8F-51D6-BAE8-C5D466C5C8D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040247" y="901776"/>
            <a:ext cx="1975427" cy="2633903"/>
          </a:xfrm>
          <a:prstGeom prst="rect">
            <a:avLst/>
          </a:prstGeom>
        </p:spPr>
      </p:pic>
      <p:pic>
        <p:nvPicPr>
          <p:cNvPr id="30" name="図 29" descr="パソコンの画面&#10;&#10;中程度の精度で自動的に生成された説明">
            <a:extLst>
              <a:ext uri="{FF2B5EF4-FFF2-40B4-BE49-F238E27FC236}">
                <a16:creationId xmlns:a16="http://schemas.microsoft.com/office/drawing/2014/main" id="{C73BB814-E5B9-F9EE-14CB-285C4031401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0" y="901776"/>
            <a:ext cx="1975427" cy="2633903"/>
          </a:xfrm>
          <a:prstGeom prst="rect">
            <a:avLst/>
          </a:prstGeom>
        </p:spPr>
      </p:pic>
      <p:pic>
        <p:nvPicPr>
          <p:cNvPr id="5" name="図 4" descr="交差点に設置された道路標識&#10;&#10;中程度の精度で自動的に生成された説明">
            <a:extLst>
              <a:ext uri="{FF2B5EF4-FFF2-40B4-BE49-F238E27FC236}">
                <a16:creationId xmlns:a16="http://schemas.microsoft.com/office/drawing/2014/main" id="{DEF4B09B-C0A6-4A3F-C4E7-CDDB58FC6524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039042" y="3601430"/>
            <a:ext cx="1975427" cy="2633903"/>
          </a:xfrm>
          <a:prstGeom prst="rect">
            <a:avLst/>
          </a:prstGeom>
        </p:spPr>
      </p:pic>
      <p:pic>
        <p:nvPicPr>
          <p:cNvPr id="15" name="図 14" descr="壁に掛けられた看板&#10;&#10;自動的に生成された説明">
            <a:extLst>
              <a:ext uri="{FF2B5EF4-FFF2-40B4-BE49-F238E27FC236}">
                <a16:creationId xmlns:a16="http://schemas.microsoft.com/office/drawing/2014/main" id="{C548049D-78E6-276B-430C-7DD2D9E59E14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122912" y="3601430"/>
            <a:ext cx="1975427" cy="2633903"/>
          </a:xfrm>
          <a:prstGeom prst="rect">
            <a:avLst/>
          </a:prstGeom>
        </p:spPr>
      </p:pic>
      <p:pic>
        <p:nvPicPr>
          <p:cNvPr id="18" name="図 17" descr="壁に掛けられた看板&#10;&#10;自動的に生成された説明">
            <a:extLst>
              <a:ext uri="{FF2B5EF4-FFF2-40B4-BE49-F238E27FC236}">
                <a16:creationId xmlns:a16="http://schemas.microsoft.com/office/drawing/2014/main" id="{5D4C1732-157C-EF70-F8E8-BCF72C161D8D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080977" y="3601430"/>
            <a:ext cx="1975427" cy="2633903"/>
          </a:xfrm>
          <a:prstGeom prst="rect">
            <a:avLst/>
          </a:prstGeom>
        </p:spPr>
      </p:pic>
      <p:pic>
        <p:nvPicPr>
          <p:cNvPr id="8" name="図 7" descr="テキスト, ロゴ&#10;&#10;自動的に生成された説明">
            <a:extLst>
              <a:ext uri="{FF2B5EF4-FFF2-40B4-BE49-F238E27FC236}">
                <a16:creationId xmlns:a16="http://schemas.microsoft.com/office/drawing/2014/main" id="{9D946DEB-CB22-BA28-29F2-3912B5105AB7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416725" y="4414519"/>
            <a:ext cx="3569021" cy="1007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737867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タイトル 1">
            <a:extLst>
              <a:ext uri="{FF2B5EF4-FFF2-40B4-BE49-F238E27FC236}">
                <a16:creationId xmlns:a16="http://schemas.microsoft.com/office/drawing/2014/main" id="{FDEC320F-D26B-C89A-F31B-842151064A69}"/>
              </a:ext>
            </a:extLst>
          </p:cNvPr>
          <p:cNvSpPr txBox="1">
            <a:spLocks/>
          </p:cNvSpPr>
          <p:nvPr/>
        </p:nvSpPr>
        <p:spPr>
          <a:xfrm>
            <a:off x="3805065" y="2842308"/>
            <a:ext cx="4578596" cy="661383"/>
          </a:xfrm>
          <a:prstGeom prst="rect">
            <a:avLst/>
          </a:prstGeom>
        </p:spPr>
        <p:txBody>
          <a:bodyPr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pPr algn="ctr"/>
            <a:r>
              <a:rPr lang="en-US" altLang="ja-JP" sz="4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THANK YOU</a:t>
            </a:r>
          </a:p>
        </p:txBody>
      </p:sp>
      <p:pic>
        <p:nvPicPr>
          <p:cNvPr id="18" name="図 17">
            <a:extLst>
              <a:ext uri="{FF2B5EF4-FFF2-40B4-BE49-F238E27FC236}">
                <a16:creationId xmlns:a16="http://schemas.microsoft.com/office/drawing/2014/main" id="{FB73D2FD-EF99-38E4-15CB-437787EBF3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09541" y="2329785"/>
            <a:ext cx="1169643" cy="307113"/>
          </a:xfrm>
          <a:prstGeom prst="rect">
            <a:avLst/>
          </a:prstGeom>
        </p:spPr>
      </p:pic>
      <p:sp>
        <p:nvSpPr>
          <p:cNvPr id="3" name="サブタイトル 2">
            <a:extLst>
              <a:ext uri="{FF2B5EF4-FFF2-40B4-BE49-F238E27FC236}">
                <a16:creationId xmlns:a16="http://schemas.microsoft.com/office/drawing/2014/main" id="{F796645A-B649-52A9-F408-E01AB1F6B9EE}"/>
              </a:ext>
            </a:extLst>
          </p:cNvPr>
          <p:cNvSpPr txBox="1">
            <a:spLocks/>
          </p:cNvSpPr>
          <p:nvPr/>
        </p:nvSpPr>
        <p:spPr>
          <a:xfrm>
            <a:off x="0" y="6504507"/>
            <a:ext cx="12189619" cy="2610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600" kern="1200" cap="all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3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800" dirty="0">
                <a:solidFill>
                  <a:schemeClr val="bg1"/>
                </a:solidFill>
              </a:rPr>
              <a:t>東京都千代田区富士見１－３－１１　 富士見デュープレックスビズ </a:t>
            </a:r>
            <a:r>
              <a:rPr lang="en-US" altLang="ja-JP" sz="800" dirty="0">
                <a:solidFill>
                  <a:schemeClr val="bg1"/>
                </a:solidFill>
              </a:rPr>
              <a:t>6F          TEL : 03-5734-1453           FAX : 03-5734-1454             E-Mail : info@isung.co.jp</a:t>
            </a:r>
          </a:p>
        </p:txBody>
      </p:sp>
    </p:spTree>
    <p:extLst>
      <p:ext uri="{BB962C8B-B14F-4D97-AF65-F5344CB8AC3E}">
        <p14:creationId xmlns:p14="http://schemas.microsoft.com/office/powerpoint/2010/main" val="37380769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図 7" descr="背景パターン が含まれている画像&#10;&#10;自動的に生成された説明">
            <a:extLst>
              <a:ext uri="{FF2B5EF4-FFF2-40B4-BE49-F238E27FC236}">
                <a16:creationId xmlns:a16="http://schemas.microsoft.com/office/drawing/2014/main" id="{6CDCBBE2-ACD4-3CA9-3E2C-82FBCEFF82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151" y="1013474"/>
            <a:ext cx="11915529" cy="157728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2F24E899-FB39-2A2C-4189-273144595815}"/>
              </a:ext>
            </a:extLst>
          </p:cNvPr>
          <p:cNvSpPr txBox="1">
            <a:spLocks/>
          </p:cNvSpPr>
          <p:nvPr/>
        </p:nvSpPr>
        <p:spPr>
          <a:xfrm>
            <a:off x="156151" y="286604"/>
            <a:ext cx="10337573" cy="43620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r>
              <a:rPr kumimoji="1" lang="ja-JP" altLang="en-US" sz="2800" b="1" dirty="0"/>
              <a:t>■</a:t>
            </a:r>
            <a:r>
              <a:rPr kumimoji="1" lang="en-US" altLang="ja-JP" sz="2800" b="1" dirty="0"/>
              <a:t>URL</a:t>
            </a:r>
            <a:r>
              <a:rPr kumimoji="1" lang="ja-JP" altLang="en-US" sz="2800" b="1" dirty="0"/>
              <a:t>でダウンロード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223F8EB-568F-5FA8-9900-DFA14FADAAD2}"/>
              </a:ext>
            </a:extLst>
          </p:cNvPr>
          <p:cNvSpPr/>
          <p:nvPr/>
        </p:nvSpPr>
        <p:spPr>
          <a:xfrm rot="16200000">
            <a:off x="6039395" y="-5316583"/>
            <a:ext cx="113213" cy="12192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6C94A3A4-D33A-C3E3-753C-45440BDA6D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6850" y="349945"/>
            <a:ext cx="1169643" cy="307113"/>
          </a:xfrm>
          <a:prstGeom prst="rect">
            <a:avLst/>
          </a:prstGeom>
        </p:spPr>
      </p:pic>
      <p:sp>
        <p:nvSpPr>
          <p:cNvPr id="22" name="サブタイトル 2">
            <a:extLst>
              <a:ext uri="{FF2B5EF4-FFF2-40B4-BE49-F238E27FC236}">
                <a16:creationId xmlns:a16="http://schemas.microsoft.com/office/drawing/2014/main" id="{D4C5838B-830B-E23A-707A-D6D18FAA988D}"/>
              </a:ext>
            </a:extLst>
          </p:cNvPr>
          <p:cNvSpPr txBox="1">
            <a:spLocks/>
          </p:cNvSpPr>
          <p:nvPr/>
        </p:nvSpPr>
        <p:spPr>
          <a:xfrm>
            <a:off x="0" y="6504507"/>
            <a:ext cx="12189619" cy="2610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600" kern="1200" cap="all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3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800" dirty="0">
                <a:solidFill>
                  <a:schemeClr val="bg1"/>
                </a:solidFill>
              </a:rPr>
              <a:t>東京都千代田区富士見１－３－１１　 富士見デュープレックスビズ </a:t>
            </a:r>
            <a:r>
              <a:rPr lang="en-US" altLang="ja-JP" sz="800" dirty="0">
                <a:solidFill>
                  <a:schemeClr val="bg1"/>
                </a:solidFill>
              </a:rPr>
              <a:t>6F          TEL : 03-5734-1453           FAX : 03-5734-1454             E-Mail : info@isung.co.jp</a:t>
            </a:r>
          </a:p>
        </p:txBody>
      </p:sp>
      <p:sp>
        <p:nvSpPr>
          <p:cNvPr id="6" name="タイトル 1">
            <a:extLst>
              <a:ext uri="{FF2B5EF4-FFF2-40B4-BE49-F238E27FC236}">
                <a16:creationId xmlns:a16="http://schemas.microsoft.com/office/drawing/2014/main" id="{44510930-1960-F85F-8D70-A22434F3FA46}"/>
              </a:ext>
            </a:extLst>
          </p:cNvPr>
          <p:cNvSpPr txBox="1">
            <a:spLocks/>
          </p:cNvSpPr>
          <p:nvPr/>
        </p:nvSpPr>
        <p:spPr>
          <a:xfrm>
            <a:off x="1" y="2960122"/>
            <a:ext cx="12189618" cy="43620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n-US" altLang="ja-JP" sz="2000" b="1" spc="0" dirty="0">
                <a:solidFill>
                  <a:schemeClr val="tx1"/>
                </a:solidFill>
                <a:hlinkClick r:id="rId4"/>
              </a:rPr>
              <a:t>https://isung.co.jp/link/gs-sample-</a:t>
            </a:r>
            <a:r>
              <a:rPr lang="ja-JP" altLang="en-US" sz="2000" b="1" spc="0" dirty="0">
                <a:solidFill>
                  <a:schemeClr val="tx1"/>
                </a:solidFill>
                <a:hlinkClick r:id="rId4"/>
              </a:rPr>
              <a:t>ｍ</a:t>
            </a:r>
            <a:r>
              <a:rPr lang="en-US" altLang="ja-JP" sz="2000" b="1" spc="0" dirty="0">
                <a:solidFill>
                  <a:schemeClr val="tx1"/>
                </a:solidFill>
                <a:hlinkClick r:id="rId4"/>
              </a:rPr>
              <a:t>.zip</a:t>
            </a:r>
            <a:endParaRPr lang="ja-JP" altLang="en-US" sz="2000" b="1" spc="0" dirty="0">
              <a:solidFill>
                <a:schemeClr val="tx1"/>
              </a:solidFill>
            </a:endParaRP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43940322-C3AD-B1FD-0EC3-C5D9E1643A67}"/>
              </a:ext>
            </a:extLst>
          </p:cNvPr>
          <p:cNvSpPr/>
          <p:nvPr/>
        </p:nvSpPr>
        <p:spPr>
          <a:xfrm>
            <a:off x="0" y="5006566"/>
            <a:ext cx="12189619" cy="564014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/>
              <a:t>上記</a:t>
            </a:r>
            <a:r>
              <a:rPr kumimoji="1" lang="en-US" altLang="ja-JP" dirty="0"/>
              <a:t>URL</a:t>
            </a:r>
            <a:r>
              <a:rPr kumimoji="1" lang="ja-JP" altLang="en-US" dirty="0"/>
              <a:t>より映像制作に必要な写真画像をダウンロードしてください。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4213599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F24E899-FB39-2A2C-4189-273144595815}"/>
              </a:ext>
            </a:extLst>
          </p:cNvPr>
          <p:cNvSpPr txBox="1">
            <a:spLocks/>
          </p:cNvSpPr>
          <p:nvPr/>
        </p:nvSpPr>
        <p:spPr>
          <a:xfrm>
            <a:off x="156151" y="286604"/>
            <a:ext cx="10337573" cy="43620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r>
              <a:rPr kumimoji="1" lang="ja-JP" altLang="en-US" sz="2800" b="1" dirty="0"/>
              <a:t>■</a:t>
            </a:r>
            <a:r>
              <a:rPr kumimoji="1" lang="en-US" altLang="ja-JP" sz="2800" b="1" dirty="0"/>
              <a:t>URL</a:t>
            </a:r>
            <a:r>
              <a:rPr kumimoji="1" lang="ja-JP" altLang="en-US" sz="2800" b="1" dirty="0"/>
              <a:t>でダウンロード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223F8EB-568F-5FA8-9900-DFA14FADAAD2}"/>
              </a:ext>
            </a:extLst>
          </p:cNvPr>
          <p:cNvSpPr/>
          <p:nvPr/>
        </p:nvSpPr>
        <p:spPr>
          <a:xfrm rot="16200000">
            <a:off x="6039395" y="-5316583"/>
            <a:ext cx="113213" cy="12192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6C94A3A4-D33A-C3E3-753C-45440BDA6D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6850" y="349945"/>
            <a:ext cx="1169643" cy="307113"/>
          </a:xfrm>
          <a:prstGeom prst="rect">
            <a:avLst/>
          </a:prstGeom>
        </p:spPr>
      </p:pic>
      <p:sp>
        <p:nvSpPr>
          <p:cNvPr id="22" name="サブタイトル 2">
            <a:extLst>
              <a:ext uri="{FF2B5EF4-FFF2-40B4-BE49-F238E27FC236}">
                <a16:creationId xmlns:a16="http://schemas.microsoft.com/office/drawing/2014/main" id="{D4C5838B-830B-E23A-707A-D6D18FAA988D}"/>
              </a:ext>
            </a:extLst>
          </p:cNvPr>
          <p:cNvSpPr txBox="1">
            <a:spLocks/>
          </p:cNvSpPr>
          <p:nvPr/>
        </p:nvSpPr>
        <p:spPr>
          <a:xfrm>
            <a:off x="0" y="6504507"/>
            <a:ext cx="12189619" cy="2610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600" kern="1200" cap="all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3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800" dirty="0">
                <a:solidFill>
                  <a:schemeClr val="bg1"/>
                </a:solidFill>
              </a:rPr>
              <a:t>東京都千代田区富士見１－３－１１　 富士見デュープレックスビズ </a:t>
            </a:r>
            <a:r>
              <a:rPr lang="en-US" altLang="ja-JP" sz="800" dirty="0">
                <a:solidFill>
                  <a:schemeClr val="bg1"/>
                </a:solidFill>
              </a:rPr>
              <a:t>6F          TEL : 03-5734-1453           FAX : 03-5734-1454             E-Mail : info@isung.co.jp</a:t>
            </a:r>
          </a:p>
        </p:txBody>
      </p:sp>
      <p:sp>
        <p:nvSpPr>
          <p:cNvPr id="29" name="正方形/長方形 28">
            <a:hlinkClick r:id="rId3" action="ppaction://hlinksldjump"/>
            <a:extLst>
              <a:ext uri="{FF2B5EF4-FFF2-40B4-BE49-F238E27FC236}">
                <a16:creationId xmlns:a16="http://schemas.microsoft.com/office/drawing/2014/main" id="{16660206-3CB0-787F-48B3-8DE2721A49E9}"/>
              </a:ext>
            </a:extLst>
          </p:cNvPr>
          <p:cNvSpPr/>
          <p:nvPr/>
        </p:nvSpPr>
        <p:spPr>
          <a:xfrm>
            <a:off x="10900372" y="6507625"/>
            <a:ext cx="1289247" cy="261061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ja-JP" altLang="en-US" sz="12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目次に戻る</a:t>
            </a:r>
            <a:endParaRPr lang="en-US" altLang="ja-JP" sz="12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43940322-C3AD-B1FD-0EC3-C5D9E1643A67}"/>
              </a:ext>
            </a:extLst>
          </p:cNvPr>
          <p:cNvSpPr/>
          <p:nvPr/>
        </p:nvSpPr>
        <p:spPr>
          <a:xfrm>
            <a:off x="0" y="5761526"/>
            <a:ext cx="12189619" cy="564014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ZIP</a:t>
            </a:r>
            <a:r>
              <a:rPr kumimoji="1" lang="ja-JP" altLang="en-US" dirty="0"/>
              <a:t>ファイルに入っているファイルを取り出してください。 </a:t>
            </a:r>
          </a:p>
        </p:txBody>
      </p:sp>
      <p:pic>
        <p:nvPicPr>
          <p:cNvPr id="5" name="図 4" descr="ロゴ&#10;&#10;低い精度で自動的に生成された説明">
            <a:extLst>
              <a:ext uri="{FF2B5EF4-FFF2-40B4-BE49-F238E27FC236}">
                <a16:creationId xmlns:a16="http://schemas.microsoft.com/office/drawing/2014/main" id="{F9E2520A-4BCF-EA01-182C-2605F70A8C8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7923" y="1722366"/>
            <a:ext cx="3363174" cy="3363174"/>
          </a:xfrm>
          <a:prstGeom prst="rect">
            <a:avLst/>
          </a:prstGeom>
        </p:spPr>
      </p:pic>
      <p:sp>
        <p:nvSpPr>
          <p:cNvPr id="7" name="矢印: 右 6">
            <a:extLst>
              <a:ext uri="{FF2B5EF4-FFF2-40B4-BE49-F238E27FC236}">
                <a16:creationId xmlns:a16="http://schemas.microsoft.com/office/drawing/2014/main" id="{B5991A44-9354-06F9-9B15-CB20830981BD}"/>
              </a:ext>
            </a:extLst>
          </p:cNvPr>
          <p:cNvSpPr/>
          <p:nvPr/>
        </p:nvSpPr>
        <p:spPr>
          <a:xfrm>
            <a:off x="3834143" y="2715079"/>
            <a:ext cx="1754665" cy="86913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1" name="図 10" descr="グラフィカル ユーザー インターフェイス&#10;&#10;中程度の精度で自動的に生成された説明">
            <a:extLst>
              <a:ext uri="{FF2B5EF4-FFF2-40B4-BE49-F238E27FC236}">
                <a16:creationId xmlns:a16="http://schemas.microsoft.com/office/drawing/2014/main" id="{B42AC6E3-E131-5E0D-59D3-E21C5BF7A37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4809" y="1169725"/>
            <a:ext cx="4977579" cy="4424515"/>
          </a:xfrm>
          <a:prstGeom prst="rect">
            <a:avLst/>
          </a:prstGeom>
        </p:spPr>
      </p:pic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0C58FDB5-EA28-A004-FAAA-68AA01B47CE4}"/>
              </a:ext>
            </a:extLst>
          </p:cNvPr>
          <p:cNvSpPr/>
          <p:nvPr/>
        </p:nvSpPr>
        <p:spPr>
          <a:xfrm>
            <a:off x="0" y="5141526"/>
            <a:ext cx="12189619" cy="564014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Sample</a:t>
            </a:r>
            <a:r>
              <a:rPr kumimoji="1" lang="ja-JP" altLang="en-US" dirty="0"/>
              <a:t>の大きさは </a:t>
            </a:r>
            <a:r>
              <a:rPr kumimoji="1" lang="en-US" altLang="ja-JP" dirty="0"/>
              <a:t>W1,000xH1,000 / W1,000xH2,000(W500xH1,000</a:t>
            </a:r>
            <a:r>
              <a:rPr kumimoji="1" lang="ja-JP" altLang="en-US"/>
              <a:t>でも</a:t>
            </a:r>
            <a:r>
              <a:rPr kumimoji="1" lang="ja-JP" altLang="en-US" dirty="0"/>
              <a:t>使用可能</a:t>
            </a:r>
            <a:r>
              <a:rPr kumimoji="1" lang="en-US" altLang="ja-JP" dirty="0"/>
              <a:t>)</a:t>
            </a:r>
            <a:r>
              <a:rPr kumimoji="1" lang="ja-JP" altLang="en-US" dirty="0"/>
              <a:t>　</a:t>
            </a:r>
            <a:r>
              <a:rPr kumimoji="1" lang="en-US" altLang="ja-JP" dirty="0"/>
              <a:t>2</a:t>
            </a:r>
            <a:r>
              <a:rPr kumimoji="1" lang="ja-JP" altLang="en-US" dirty="0"/>
              <a:t>種類のサンプルが入っています</a:t>
            </a:r>
          </a:p>
        </p:txBody>
      </p:sp>
    </p:spTree>
    <p:extLst>
      <p:ext uri="{BB962C8B-B14F-4D97-AF65-F5344CB8AC3E}">
        <p14:creationId xmlns:p14="http://schemas.microsoft.com/office/powerpoint/2010/main" val="8626280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F24E899-FB39-2A2C-4189-273144595815}"/>
              </a:ext>
            </a:extLst>
          </p:cNvPr>
          <p:cNvSpPr txBox="1">
            <a:spLocks/>
          </p:cNvSpPr>
          <p:nvPr/>
        </p:nvSpPr>
        <p:spPr>
          <a:xfrm>
            <a:off x="156151" y="286604"/>
            <a:ext cx="10337573" cy="43620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r>
              <a:rPr kumimoji="1" lang="ja-JP" altLang="en-US" sz="2800" b="1" dirty="0"/>
              <a:t>■</a:t>
            </a:r>
            <a:r>
              <a:rPr kumimoji="1" lang="en-US" altLang="ja-JP" sz="2800" b="1" dirty="0"/>
              <a:t>URL</a:t>
            </a:r>
            <a:r>
              <a:rPr kumimoji="1" lang="ja-JP" altLang="en-US" sz="2800" b="1" dirty="0"/>
              <a:t>でダウンロード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223F8EB-568F-5FA8-9900-DFA14FADAAD2}"/>
              </a:ext>
            </a:extLst>
          </p:cNvPr>
          <p:cNvSpPr/>
          <p:nvPr/>
        </p:nvSpPr>
        <p:spPr>
          <a:xfrm rot="16200000">
            <a:off x="6039395" y="-5316583"/>
            <a:ext cx="113213" cy="12192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6C94A3A4-D33A-C3E3-753C-45440BDA6D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6850" y="349945"/>
            <a:ext cx="1169643" cy="307113"/>
          </a:xfrm>
          <a:prstGeom prst="rect">
            <a:avLst/>
          </a:prstGeom>
        </p:spPr>
      </p:pic>
      <p:sp>
        <p:nvSpPr>
          <p:cNvPr id="22" name="サブタイトル 2">
            <a:extLst>
              <a:ext uri="{FF2B5EF4-FFF2-40B4-BE49-F238E27FC236}">
                <a16:creationId xmlns:a16="http://schemas.microsoft.com/office/drawing/2014/main" id="{D4C5838B-830B-E23A-707A-D6D18FAA988D}"/>
              </a:ext>
            </a:extLst>
          </p:cNvPr>
          <p:cNvSpPr txBox="1">
            <a:spLocks/>
          </p:cNvSpPr>
          <p:nvPr/>
        </p:nvSpPr>
        <p:spPr>
          <a:xfrm>
            <a:off x="0" y="6504507"/>
            <a:ext cx="12189619" cy="2610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600" kern="1200" cap="all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3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800" dirty="0">
                <a:solidFill>
                  <a:schemeClr val="bg1"/>
                </a:solidFill>
              </a:rPr>
              <a:t>東京都千代田区富士見１－３－１１　 富士見デュープレックスビズ </a:t>
            </a:r>
            <a:r>
              <a:rPr lang="en-US" altLang="ja-JP" sz="800" dirty="0">
                <a:solidFill>
                  <a:schemeClr val="bg1"/>
                </a:solidFill>
              </a:rPr>
              <a:t>6F          TEL : 03-5734-1453           FAX : 03-5734-1454             E-Mail : info@isung.co.jp</a:t>
            </a: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43940322-C3AD-B1FD-0EC3-C5D9E1643A67}"/>
              </a:ext>
            </a:extLst>
          </p:cNvPr>
          <p:cNvSpPr/>
          <p:nvPr/>
        </p:nvSpPr>
        <p:spPr>
          <a:xfrm>
            <a:off x="0" y="5761526"/>
            <a:ext cx="12189619" cy="564014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/>
              <a:t>ファイルの内容は上記のとおりです。</a:t>
            </a:r>
          </a:p>
        </p:txBody>
      </p:sp>
      <p:pic>
        <p:nvPicPr>
          <p:cNvPr id="6" name="図 5" descr="タイムライン&#10;&#10;自動的に生成された説明">
            <a:extLst>
              <a:ext uri="{FF2B5EF4-FFF2-40B4-BE49-F238E27FC236}">
                <a16:creationId xmlns:a16="http://schemas.microsoft.com/office/drawing/2014/main" id="{B14A2110-E866-F4F9-BBC6-E958E271C0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58" y="1187157"/>
            <a:ext cx="1954295" cy="3908590"/>
          </a:xfrm>
          <a:prstGeom prst="rect">
            <a:avLst/>
          </a:prstGeom>
        </p:spPr>
      </p:pic>
      <p:pic>
        <p:nvPicPr>
          <p:cNvPr id="9" name="図 8" descr="タイムライン&#10;&#10;自動的に生成された説明">
            <a:extLst>
              <a:ext uri="{FF2B5EF4-FFF2-40B4-BE49-F238E27FC236}">
                <a16:creationId xmlns:a16="http://schemas.microsoft.com/office/drawing/2014/main" id="{72EDD5E1-2D41-67AC-F4D2-F5B36D59B2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74386" y="1187157"/>
            <a:ext cx="1954295" cy="3908590"/>
          </a:xfrm>
          <a:prstGeom prst="rect">
            <a:avLst/>
          </a:prstGeom>
        </p:spPr>
      </p:pic>
      <p:pic>
        <p:nvPicPr>
          <p:cNvPr id="14" name="図 13" descr="タイムライン&#10;&#10;自動的に生成された説明">
            <a:extLst>
              <a:ext uri="{FF2B5EF4-FFF2-40B4-BE49-F238E27FC236}">
                <a16:creationId xmlns:a16="http://schemas.microsoft.com/office/drawing/2014/main" id="{45E86A82-4257-1619-4122-76726DDFDC1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09514" y="1187157"/>
            <a:ext cx="1954295" cy="3908590"/>
          </a:xfrm>
          <a:prstGeom prst="rect">
            <a:avLst/>
          </a:prstGeom>
        </p:spPr>
      </p:pic>
      <p:pic>
        <p:nvPicPr>
          <p:cNvPr id="16" name="図 15" descr="タイムライン&#10;&#10;自動的に生成された説明">
            <a:extLst>
              <a:ext uri="{FF2B5EF4-FFF2-40B4-BE49-F238E27FC236}">
                <a16:creationId xmlns:a16="http://schemas.microsoft.com/office/drawing/2014/main" id="{B7E3CCFF-D5AB-9B1D-8991-399C3793193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44642" y="1187157"/>
            <a:ext cx="1954295" cy="3908590"/>
          </a:xfrm>
          <a:prstGeom prst="rect">
            <a:avLst/>
          </a:prstGeom>
        </p:spPr>
      </p:pic>
      <p:pic>
        <p:nvPicPr>
          <p:cNvPr id="18" name="図 17" descr="タイムライン&#10;&#10;自動的に生成された説明">
            <a:extLst>
              <a:ext uri="{FF2B5EF4-FFF2-40B4-BE49-F238E27FC236}">
                <a16:creationId xmlns:a16="http://schemas.microsoft.com/office/drawing/2014/main" id="{73ECF901-61BE-1702-2030-4BB0D0F2994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179770" y="1187157"/>
            <a:ext cx="1954295" cy="3908590"/>
          </a:xfrm>
          <a:prstGeom prst="rect">
            <a:avLst/>
          </a:prstGeom>
        </p:spPr>
      </p:pic>
      <p:pic>
        <p:nvPicPr>
          <p:cNvPr id="20" name="図 19" descr="タイムライン&#10;&#10;中程度の精度で自動的に生成された説明">
            <a:extLst>
              <a:ext uri="{FF2B5EF4-FFF2-40B4-BE49-F238E27FC236}">
                <a16:creationId xmlns:a16="http://schemas.microsoft.com/office/drawing/2014/main" id="{A4833F27-9C76-A485-5FAB-8E600478C2C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214896" y="1187157"/>
            <a:ext cx="1954295" cy="3908590"/>
          </a:xfrm>
          <a:prstGeom prst="rect">
            <a:avLst/>
          </a:prstGeom>
        </p:spPr>
      </p:pic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73E272F3-0E1E-F4F2-5ED3-7EF1F3927065}"/>
              </a:ext>
            </a:extLst>
          </p:cNvPr>
          <p:cNvSpPr txBox="1"/>
          <p:nvPr/>
        </p:nvSpPr>
        <p:spPr>
          <a:xfrm>
            <a:off x="332788" y="5171544"/>
            <a:ext cx="13672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gs-sample-1</a:t>
            </a:r>
            <a:endParaRPr kumimoji="1" lang="ja-JP" altLang="en-US" dirty="0"/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3B189D24-217A-1131-C9C2-BFF63AE6229B}"/>
              </a:ext>
            </a:extLst>
          </p:cNvPr>
          <p:cNvSpPr txBox="1"/>
          <p:nvPr/>
        </p:nvSpPr>
        <p:spPr>
          <a:xfrm>
            <a:off x="2367916" y="5171544"/>
            <a:ext cx="13672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gs-sample-2</a:t>
            </a:r>
            <a:endParaRPr kumimoji="1" lang="ja-JP" altLang="en-US" dirty="0"/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792C2EBE-4C03-EC03-F2AB-F9BF71070EB0}"/>
              </a:ext>
            </a:extLst>
          </p:cNvPr>
          <p:cNvSpPr txBox="1"/>
          <p:nvPr/>
        </p:nvSpPr>
        <p:spPr>
          <a:xfrm>
            <a:off x="4403044" y="5171544"/>
            <a:ext cx="13672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gs-sample-3</a:t>
            </a:r>
            <a:endParaRPr kumimoji="1" lang="ja-JP" altLang="en-US" dirty="0"/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8BC3644E-11F3-3782-8009-2B10141AD066}"/>
              </a:ext>
            </a:extLst>
          </p:cNvPr>
          <p:cNvSpPr txBox="1"/>
          <p:nvPr/>
        </p:nvSpPr>
        <p:spPr>
          <a:xfrm>
            <a:off x="6438172" y="5171544"/>
            <a:ext cx="13672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gs-sample-4</a:t>
            </a:r>
            <a:endParaRPr kumimoji="1" lang="ja-JP" altLang="en-US" dirty="0"/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8886AB20-762A-8CC9-7333-B9A2340F7C1A}"/>
              </a:ext>
            </a:extLst>
          </p:cNvPr>
          <p:cNvSpPr txBox="1"/>
          <p:nvPr/>
        </p:nvSpPr>
        <p:spPr>
          <a:xfrm>
            <a:off x="8473300" y="5171544"/>
            <a:ext cx="13672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gs-sample-5</a:t>
            </a:r>
            <a:endParaRPr kumimoji="1" lang="ja-JP" altLang="en-US" dirty="0"/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18082A1E-5D11-F71F-BC55-408BB5FB20A4}"/>
              </a:ext>
            </a:extLst>
          </p:cNvPr>
          <p:cNvSpPr txBox="1"/>
          <p:nvPr/>
        </p:nvSpPr>
        <p:spPr>
          <a:xfrm>
            <a:off x="10508428" y="5171544"/>
            <a:ext cx="13672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gs-sample-6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5924494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5679D402-FA83-D9C3-1116-E210880CCC39}"/>
              </a:ext>
            </a:extLst>
          </p:cNvPr>
          <p:cNvSpPr/>
          <p:nvPr/>
        </p:nvSpPr>
        <p:spPr>
          <a:xfrm rot="5400000">
            <a:off x="2667000" y="-2667000"/>
            <a:ext cx="6858002" cy="12192001"/>
          </a:xfrm>
          <a:prstGeom prst="rect">
            <a:avLst/>
          </a:prstGeom>
          <a:solidFill>
            <a:schemeClr val="dk1"/>
          </a:solidFill>
          <a:ln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grpSp>
        <p:nvGrpSpPr>
          <p:cNvPr id="22" name="グループ化 21">
            <a:extLst>
              <a:ext uri="{FF2B5EF4-FFF2-40B4-BE49-F238E27FC236}">
                <a16:creationId xmlns:a16="http://schemas.microsoft.com/office/drawing/2014/main" id="{2B0DA2B5-CD91-A3E4-6824-3DDCA0874582}"/>
              </a:ext>
            </a:extLst>
          </p:cNvPr>
          <p:cNvGrpSpPr/>
          <p:nvPr/>
        </p:nvGrpSpPr>
        <p:grpSpPr>
          <a:xfrm>
            <a:off x="5705475" y="2324347"/>
            <a:ext cx="5568055" cy="1323263"/>
            <a:chOff x="5121195" y="1952872"/>
            <a:chExt cx="6399389" cy="1323263"/>
          </a:xfrm>
        </p:grpSpPr>
        <p:sp>
          <p:nvSpPr>
            <p:cNvPr id="15" name="タイトル 1">
              <a:extLst>
                <a:ext uri="{FF2B5EF4-FFF2-40B4-BE49-F238E27FC236}">
                  <a16:creationId xmlns:a16="http://schemas.microsoft.com/office/drawing/2014/main" id="{9617D861-E635-E9EE-0243-871C9B962FBE}"/>
                </a:ext>
              </a:extLst>
            </p:cNvPr>
            <p:cNvSpPr txBox="1">
              <a:spLocks/>
            </p:cNvSpPr>
            <p:nvPr/>
          </p:nvSpPr>
          <p:spPr>
            <a:xfrm>
              <a:off x="5121195" y="1952872"/>
              <a:ext cx="6399389" cy="661383"/>
            </a:xfrm>
            <a:prstGeom prst="rect">
              <a:avLst/>
            </a:prstGeom>
          </p:spPr>
          <p:txBody>
            <a:bodyPr rtlCol="0" anchor="b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kumimoji="1" sz="4700" i="0" kern="1200" spc="-5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+mj-cs"/>
                </a:defRPr>
              </a:lvl1pPr>
            </a:lstStyle>
            <a:p>
              <a:pPr algn="r"/>
              <a:r>
                <a:rPr lang="ja-JP" altLang="en-US" sz="6000" b="1" spc="300" dirty="0">
                  <a:solidFill>
                    <a:schemeClr val="bg1"/>
                  </a:solidFill>
                </a:rPr>
                <a:t>動画制作</a:t>
              </a:r>
            </a:p>
          </p:txBody>
        </p:sp>
        <p:sp>
          <p:nvSpPr>
            <p:cNvPr id="19" name="正方形/長方形 18">
              <a:extLst>
                <a:ext uri="{FF2B5EF4-FFF2-40B4-BE49-F238E27FC236}">
                  <a16:creationId xmlns:a16="http://schemas.microsoft.com/office/drawing/2014/main" id="{448DB3E4-4A08-1C71-8C95-87E5F64B08FF}"/>
                </a:ext>
              </a:extLst>
            </p:cNvPr>
            <p:cNvSpPr>
              <a:spLocks/>
            </p:cNvSpPr>
            <p:nvPr/>
          </p:nvSpPr>
          <p:spPr>
            <a:xfrm rot="5400000">
              <a:off x="9075695" y="261802"/>
              <a:ext cx="46218" cy="484355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21" name="object 2">
              <a:extLst>
                <a:ext uri="{FF2B5EF4-FFF2-40B4-BE49-F238E27FC236}">
                  <a16:creationId xmlns:a16="http://schemas.microsoft.com/office/drawing/2014/main" id="{6E89196E-5AE9-7F62-FC3A-25C5CB3B23BC}"/>
                </a:ext>
              </a:extLst>
            </p:cNvPr>
            <p:cNvSpPr txBox="1">
              <a:spLocks/>
            </p:cNvSpPr>
            <p:nvPr/>
          </p:nvSpPr>
          <p:spPr>
            <a:xfrm>
              <a:off x="7366656" y="2797799"/>
              <a:ext cx="4107058" cy="478336"/>
            </a:xfrm>
            <a:prstGeom prst="rect">
              <a:avLst/>
            </a:prstGeom>
          </p:spPr>
          <p:txBody>
            <a:bodyPr vert="horz" wrap="square" lIns="0" tIns="16510" rIns="0" bIns="0" rtlCol="0" anchor="b">
              <a:spAutoFit/>
            </a:bodyPr>
            <a:lstStyle>
              <a:lvl1pPr algn="l" defTabSz="457200" rtl="0" eaLnBrk="1" latinLnBrk="0" hangingPunct="1">
                <a:lnSpc>
                  <a:spcPct val="100000"/>
                </a:lnSpc>
                <a:spcBef>
                  <a:spcPct val="0"/>
                </a:spcBef>
                <a:buNone/>
                <a:defRPr kumimoji="1" sz="2800" b="1" kern="1200" cap="all">
                  <a:solidFill>
                    <a:schemeClr val="tx1">
                      <a:lumMod val="75000"/>
                      <a:lumOff val="25000"/>
                    </a:schemeClr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+mj-cs"/>
                </a:defRPr>
              </a:lvl1pPr>
              <a:lvl2pPr eaLnBrk="1" hangingPunct="1">
                <a:defRPr kumimoji="1">
                  <a:solidFill>
                    <a:schemeClr val="tx2"/>
                  </a:solidFill>
                </a:defRPr>
              </a:lvl2pPr>
              <a:lvl3pPr eaLnBrk="1" hangingPunct="1">
                <a:defRPr kumimoji="1">
                  <a:solidFill>
                    <a:schemeClr val="tx2"/>
                  </a:solidFill>
                </a:defRPr>
              </a:lvl3pPr>
              <a:lvl4pPr eaLnBrk="1" hangingPunct="1">
                <a:defRPr kumimoji="1">
                  <a:solidFill>
                    <a:schemeClr val="tx2"/>
                  </a:solidFill>
                </a:defRPr>
              </a:lvl4pPr>
              <a:lvl5pPr eaLnBrk="1" hangingPunct="1">
                <a:defRPr kumimoji="1">
                  <a:solidFill>
                    <a:schemeClr val="tx2"/>
                  </a:solidFill>
                </a:defRPr>
              </a:lvl5pPr>
              <a:lvl6pPr eaLnBrk="1" hangingPunct="1">
                <a:defRPr kumimoji="1">
                  <a:solidFill>
                    <a:schemeClr val="tx2"/>
                  </a:solidFill>
                </a:defRPr>
              </a:lvl6pPr>
              <a:lvl7pPr eaLnBrk="1" hangingPunct="1">
                <a:defRPr kumimoji="1">
                  <a:solidFill>
                    <a:schemeClr val="tx2"/>
                  </a:solidFill>
                </a:defRPr>
              </a:lvl7pPr>
              <a:lvl8pPr eaLnBrk="1" hangingPunct="1">
                <a:defRPr kumimoji="1">
                  <a:solidFill>
                    <a:schemeClr val="tx2"/>
                  </a:solidFill>
                </a:defRPr>
              </a:lvl8pPr>
              <a:lvl9pPr eaLnBrk="1" hangingPunct="1">
                <a:defRPr kumimoji="1">
                  <a:solidFill>
                    <a:schemeClr val="tx2"/>
                  </a:solidFill>
                </a:defRPr>
              </a:lvl9pPr>
            </a:lstStyle>
            <a:p>
              <a:pPr marL="12700" algn="r">
                <a:spcBef>
                  <a:spcPts val="130"/>
                </a:spcBef>
              </a:pPr>
              <a:r>
                <a:rPr lang="en-US" altLang="ja-JP" sz="3000" spc="300" dirty="0">
                  <a:solidFill>
                    <a:schemeClr val="bg1">
                      <a:lumMod val="85000"/>
                    </a:schemeClr>
                  </a:solidFill>
                </a:rPr>
                <a:t>SIGNEON</a:t>
              </a:r>
              <a:r>
                <a:rPr lang="ja-JP" altLang="en-US" sz="3000" spc="300" dirty="0">
                  <a:solidFill>
                    <a:schemeClr val="bg1">
                      <a:lumMod val="85000"/>
                    </a:schemeClr>
                  </a:solidFill>
                </a:rPr>
                <a:t>に接続</a:t>
              </a:r>
              <a:endParaRPr lang="ja-JP" altLang="en-US" sz="3000" spc="300" dirty="0">
                <a:solidFill>
                  <a:schemeClr val="bg1">
                    <a:lumMod val="85000"/>
                  </a:schemeClr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endParaRPr>
            </a:p>
          </p:txBody>
        </p:sp>
      </p:grpSp>
      <p:pic>
        <p:nvPicPr>
          <p:cNvPr id="23" name="図 22">
            <a:extLst>
              <a:ext uri="{FF2B5EF4-FFF2-40B4-BE49-F238E27FC236}">
                <a16:creationId xmlns:a16="http://schemas.microsoft.com/office/drawing/2014/main" id="{D5BE32AB-1C9E-6A18-F878-071533993D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6850" y="349945"/>
            <a:ext cx="1169643" cy="307113"/>
          </a:xfrm>
          <a:prstGeom prst="rect">
            <a:avLst/>
          </a:prstGeom>
        </p:spPr>
      </p:pic>
      <p:sp>
        <p:nvSpPr>
          <p:cNvPr id="24" name="サブタイトル 2">
            <a:extLst>
              <a:ext uri="{FF2B5EF4-FFF2-40B4-BE49-F238E27FC236}">
                <a16:creationId xmlns:a16="http://schemas.microsoft.com/office/drawing/2014/main" id="{40E86AB6-3CAB-A9FC-9E08-0B92B8B523F4}"/>
              </a:ext>
            </a:extLst>
          </p:cNvPr>
          <p:cNvSpPr txBox="1">
            <a:spLocks/>
          </p:cNvSpPr>
          <p:nvPr/>
        </p:nvSpPr>
        <p:spPr>
          <a:xfrm>
            <a:off x="0" y="6504507"/>
            <a:ext cx="12189619" cy="2610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600" kern="1200" cap="all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3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800" dirty="0">
                <a:solidFill>
                  <a:schemeClr val="bg1"/>
                </a:solidFill>
              </a:rPr>
              <a:t>東京都千代田区富士見１－３－１１　 富士見デュープレックスビズ </a:t>
            </a:r>
            <a:r>
              <a:rPr lang="en-US" altLang="ja-JP" sz="800" dirty="0">
                <a:solidFill>
                  <a:schemeClr val="bg1"/>
                </a:solidFill>
              </a:rPr>
              <a:t>6F          TEL : 03-5734-1453           FAX : 03-5734-1454             E-Mail : info@isung.co.jp</a:t>
            </a:r>
          </a:p>
        </p:txBody>
      </p:sp>
      <p:pic>
        <p:nvPicPr>
          <p:cNvPr id="4" name="図 3" descr="グラフィカル ユーザー インターフェイス, アプリケーション&#10;&#10;自動的に生成された説明">
            <a:extLst>
              <a:ext uri="{FF2B5EF4-FFF2-40B4-BE49-F238E27FC236}">
                <a16:creationId xmlns:a16="http://schemas.microsoft.com/office/drawing/2014/main" id="{FA1D89F2-D4AA-4615-34B4-171A1798C0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334" y="381408"/>
            <a:ext cx="3794686" cy="539351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7125833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F24E899-FB39-2A2C-4189-273144595815}"/>
              </a:ext>
            </a:extLst>
          </p:cNvPr>
          <p:cNvSpPr txBox="1">
            <a:spLocks/>
          </p:cNvSpPr>
          <p:nvPr/>
        </p:nvSpPr>
        <p:spPr>
          <a:xfrm>
            <a:off x="156151" y="286604"/>
            <a:ext cx="10337573" cy="43620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r>
              <a:rPr kumimoji="1" lang="ja-JP" altLang="en-US" sz="2800" b="1" dirty="0"/>
              <a:t>■</a:t>
            </a:r>
            <a:r>
              <a:rPr kumimoji="1" lang="en-US" altLang="ja-JP" sz="2800" b="1" dirty="0"/>
              <a:t>SIGNEON</a:t>
            </a:r>
            <a:r>
              <a:rPr kumimoji="1" lang="ja-JP" altLang="en-US" sz="2800" b="1" dirty="0"/>
              <a:t>に接続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223F8EB-568F-5FA8-9900-DFA14FADAAD2}"/>
              </a:ext>
            </a:extLst>
          </p:cNvPr>
          <p:cNvSpPr/>
          <p:nvPr/>
        </p:nvSpPr>
        <p:spPr>
          <a:xfrm rot="16200000">
            <a:off x="6039395" y="-5316583"/>
            <a:ext cx="113213" cy="12192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6C94A3A4-D33A-C3E3-753C-45440BDA6D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6850" y="349945"/>
            <a:ext cx="1169643" cy="307113"/>
          </a:xfrm>
          <a:prstGeom prst="rect">
            <a:avLst/>
          </a:prstGeom>
        </p:spPr>
      </p:pic>
      <p:sp>
        <p:nvSpPr>
          <p:cNvPr id="22" name="サブタイトル 2">
            <a:extLst>
              <a:ext uri="{FF2B5EF4-FFF2-40B4-BE49-F238E27FC236}">
                <a16:creationId xmlns:a16="http://schemas.microsoft.com/office/drawing/2014/main" id="{D4C5838B-830B-E23A-707A-D6D18FAA988D}"/>
              </a:ext>
            </a:extLst>
          </p:cNvPr>
          <p:cNvSpPr txBox="1">
            <a:spLocks/>
          </p:cNvSpPr>
          <p:nvPr/>
        </p:nvSpPr>
        <p:spPr>
          <a:xfrm>
            <a:off x="0" y="6504507"/>
            <a:ext cx="12189619" cy="2610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600" kern="1200" cap="all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3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800" dirty="0">
                <a:solidFill>
                  <a:schemeClr val="bg1"/>
                </a:solidFill>
              </a:rPr>
              <a:t>東京都千代田区富士見１－３－１１　 富士見デュープレックスビズ </a:t>
            </a:r>
            <a:r>
              <a:rPr lang="en-US" altLang="ja-JP" sz="800" dirty="0">
                <a:solidFill>
                  <a:schemeClr val="bg1"/>
                </a:solidFill>
              </a:rPr>
              <a:t>6F          TEL : 03-5734-1453           FAX : 03-5734-1454             E-Mail : info@isung.co.jp</a:t>
            </a:r>
          </a:p>
        </p:txBody>
      </p:sp>
      <p:sp>
        <p:nvSpPr>
          <p:cNvPr id="6" name="タイトル 1">
            <a:extLst>
              <a:ext uri="{FF2B5EF4-FFF2-40B4-BE49-F238E27FC236}">
                <a16:creationId xmlns:a16="http://schemas.microsoft.com/office/drawing/2014/main" id="{44510930-1960-F85F-8D70-A22434F3FA46}"/>
              </a:ext>
            </a:extLst>
          </p:cNvPr>
          <p:cNvSpPr txBox="1">
            <a:spLocks/>
          </p:cNvSpPr>
          <p:nvPr/>
        </p:nvSpPr>
        <p:spPr>
          <a:xfrm>
            <a:off x="1" y="4711369"/>
            <a:ext cx="12189618" cy="43620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n-US" altLang="ja-JP" sz="2000" b="1" spc="0" dirty="0">
                <a:solidFill>
                  <a:schemeClr val="tx1"/>
                </a:solidFill>
              </a:rPr>
              <a:t>https://smart.isungsign.com/auth/login</a:t>
            </a:r>
            <a:endParaRPr lang="ja-JP" altLang="en-US" sz="2000" b="1" spc="0" dirty="0">
              <a:solidFill>
                <a:schemeClr val="tx1"/>
              </a:solidFill>
            </a:endParaRP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43940322-C3AD-B1FD-0EC3-C5D9E1643A67}"/>
              </a:ext>
            </a:extLst>
          </p:cNvPr>
          <p:cNvSpPr/>
          <p:nvPr/>
        </p:nvSpPr>
        <p:spPr>
          <a:xfrm>
            <a:off x="0" y="5434983"/>
            <a:ext cx="12189619" cy="564014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SIGNEON PC URL</a:t>
            </a:r>
            <a:r>
              <a:rPr kumimoji="1" lang="ja-JP" altLang="en-US" dirty="0"/>
              <a:t>に接続してください</a:t>
            </a:r>
          </a:p>
        </p:txBody>
      </p:sp>
      <p:pic>
        <p:nvPicPr>
          <p:cNvPr id="5" name="図 4" descr="グラフィカル ユーザー インターフェイス, アプリケーション&#10;&#10;自動的に生成された説明">
            <a:extLst>
              <a:ext uri="{FF2B5EF4-FFF2-40B4-BE49-F238E27FC236}">
                <a16:creationId xmlns:a16="http://schemas.microsoft.com/office/drawing/2014/main" id="{1B008495-9199-D924-EB95-CC232B135B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8536" y="1047295"/>
            <a:ext cx="4632545" cy="3521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59632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F24E899-FB39-2A2C-4189-273144595815}"/>
              </a:ext>
            </a:extLst>
          </p:cNvPr>
          <p:cNvSpPr txBox="1">
            <a:spLocks/>
          </p:cNvSpPr>
          <p:nvPr/>
        </p:nvSpPr>
        <p:spPr>
          <a:xfrm>
            <a:off x="156151" y="286604"/>
            <a:ext cx="10337573" cy="43620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r>
              <a:rPr kumimoji="1" lang="ja-JP" altLang="en-US" sz="2800" b="1" dirty="0"/>
              <a:t>■</a:t>
            </a:r>
            <a:r>
              <a:rPr kumimoji="1" lang="en-US" altLang="ja-JP" sz="2800" b="1" dirty="0"/>
              <a:t>SIGNEON</a:t>
            </a:r>
            <a:r>
              <a:rPr kumimoji="1" lang="ja-JP" altLang="en-US" sz="2800" b="1" dirty="0"/>
              <a:t>に接続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223F8EB-568F-5FA8-9900-DFA14FADAAD2}"/>
              </a:ext>
            </a:extLst>
          </p:cNvPr>
          <p:cNvSpPr/>
          <p:nvPr/>
        </p:nvSpPr>
        <p:spPr>
          <a:xfrm rot="16200000">
            <a:off x="6039395" y="-5316583"/>
            <a:ext cx="113213" cy="12192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6C94A3A4-D33A-C3E3-753C-45440BDA6D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6850" y="349945"/>
            <a:ext cx="1169643" cy="307113"/>
          </a:xfrm>
          <a:prstGeom prst="rect">
            <a:avLst/>
          </a:prstGeom>
        </p:spPr>
      </p:pic>
      <p:sp>
        <p:nvSpPr>
          <p:cNvPr id="22" name="サブタイトル 2">
            <a:extLst>
              <a:ext uri="{FF2B5EF4-FFF2-40B4-BE49-F238E27FC236}">
                <a16:creationId xmlns:a16="http://schemas.microsoft.com/office/drawing/2014/main" id="{D4C5838B-830B-E23A-707A-D6D18FAA988D}"/>
              </a:ext>
            </a:extLst>
          </p:cNvPr>
          <p:cNvSpPr txBox="1">
            <a:spLocks/>
          </p:cNvSpPr>
          <p:nvPr/>
        </p:nvSpPr>
        <p:spPr>
          <a:xfrm>
            <a:off x="0" y="6504507"/>
            <a:ext cx="12189619" cy="2610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600" kern="1200" cap="all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3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800" dirty="0">
                <a:solidFill>
                  <a:schemeClr val="bg1"/>
                </a:solidFill>
              </a:rPr>
              <a:t>東京都千代田区富士見１－３－１１　 富士見デュープレックスビズ </a:t>
            </a:r>
            <a:r>
              <a:rPr lang="en-US" altLang="ja-JP" sz="800" dirty="0">
                <a:solidFill>
                  <a:schemeClr val="bg1"/>
                </a:solidFill>
              </a:rPr>
              <a:t>6F          TEL : 03-5734-1453           FAX : 03-5734-1454             E-Mail : info@isung.co.jp</a:t>
            </a: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43940322-C3AD-B1FD-0EC3-C5D9E1643A67}"/>
              </a:ext>
            </a:extLst>
          </p:cNvPr>
          <p:cNvSpPr/>
          <p:nvPr/>
        </p:nvSpPr>
        <p:spPr>
          <a:xfrm>
            <a:off x="0" y="5434983"/>
            <a:ext cx="12189619" cy="564014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/>
              <a:t>映像制作をクリックしてください</a:t>
            </a:r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0B15C57F-0936-B9DC-9A1E-07087FBBFE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469" y="2773333"/>
            <a:ext cx="11525061" cy="72434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E6D9B7F5-AB39-4B6C-7433-63B2A948551B}"/>
              </a:ext>
            </a:extLst>
          </p:cNvPr>
          <p:cNvSpPr/>
          <p:nvPr/>
        </p:nvSpPr>
        <p:spPr>
          <a:xfrm>
            <a:off x="5962483" y="2865892"/>
            <a:ext cx="1204111" cy="631782"/>
          </a:xfrm>
          <a:prstGeom prst="rect">
            <a:avLst/>
          </a:prstGeom>
          <a:noFill/>
          <a:ln w="762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423351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 descr="グラフィカル ユーザー インターフェイス, テキスト, アプリケーション&#10;&#10;自動的に生成された説明">
            <a:extLst>
              <a:ext uri="{FF2B5EF4-FFF2-40B4-BE49-F238E27FC236}">
                <a16:creationId xmlns:a16="http://schemas.microsoft.com/office/drawing/2014/main" id="{C5CB3483-ACFF-B193-37CE-934419074243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7428" y="1182695"/>
            <a:ext cx="7030110" cy="390561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2F24E899-FB39-2A2C-4189-273144595815}"/>
              </a:ext>
            </a:extLst>
          </p:cNvPr>
          <p:cNvSpPr txBox="1">
            <a:spLocks/>
          </p:cNvSpPr>
          <p:nvPr/>
        </p:nvSpPr>
        <p:spPr>
          <a:xfrm>
            <a:off x="156151" y="286604"/>
            <a:ext cx="10337573" cy="43620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r>
              <a:rPr kumimoji="1" lang="ja-JP" altLang="en-US" sz="2800" b="1" dirty="0"/>
              <a:t>■写真編集</a:t>
            </a:r>
            <a:r>
              <a:rPr kumimoji="1" lang="en-US" altLang="ja-JP" sz="2800" b="1" dirty="0"/>
              <a:t>(</a:t>
            </a:r>
            <a:r>
              <a:rPr kumimoji="1" lang="ja-JP" altLang="en-US" sz="2800" b="1" dirty="0"/>
              <a:t>動画制作</a:t>
            </a:r>
            <a:r>
              <a:rPr kumimoji="1" lang="en-US" altLang="ja-JP" sz="2800" b="1" dirty="0"/>
              <a:t>)</a:t>
            </a:r>
            <a:endParaRPr kumimoji="1" lang="ja-JP" altLang="en-US" sz="2800" b="1" dirty="0"/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223F8EB-568F-5FA8-9900-DFA14FADAAD2}"/>
              </a:ext>
            </a:extLst>
          </p:cNvPr>
          <p:cNvSpPr/>
          <p:nvPr/>
        </p:nvSpPr>
        <p:spPr>
          <a:xfrm rot="16200000">
            <a:off x="6039395" y="-5316583"/>
            <a:ext cx="113213" cy="12192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6C94A3A4-D33A-C3E3-753C-45440BDA6D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6850" y="349945"/>
            <a:ext cx="1169643" cy="307113"/>
          </a:xfrm>
          <a:prstGeom prst="rect">
            <a:avLst/>
          </a:prstGeom>
        </p:spPr>
      </p:pic>
      <p:sp>
        <p:nvSpPr>
          <p:cNvPr id="22" name="サブタイトル 2">
            <a:extLst>
              <a:ext uri="{FF2B5EF4-FFF2-40B4-BE49-F238E27FC236}">
                <a16:creationId xmlns:a16="http://schemas.microsoft.com/office/drawing/2014/main" id="{D4C5838B-830B-E23A-707A-D6D18FAA988D}"/>
              </a:ext>
            </a:extLst>
          </p:cNvPr>
          <p:cNvSpPr txBox="1">
            <a:spLocks/>
          </p:cNvSpPr>
          <p:nvPr/>
        </p:nvSpPr>
        <p:spPr>
          <a:xfrm>
            <a:off x="0" y="6504507"/>
            <a:ext cx="12189619" cy="2610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600" kern="1200" cap="all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3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800" dirty="0">
                <a:solidFill>
                  <a:schemeClr val="bg1"/>
                </a:solidFill>
              </a:rPr>
              <a:t>東京都千代田区富士見１－３－１１　 富士見デュープレックスビズ </a:t>
            </a:r>
            <a:r>
              <a:rPr lang="en-US" altLang="ja-JP" sz="800" dirty="0">
                <a:solidFill>
                  <a:schemeClr val="bg1"/>
                </a:solidFill>
              </a:rPr>
              <a:t>6F          TEL : 03-5734-1453           FAX : 03-5734-1454             E-Mail : info@isung.co.jp</a:t>
            </a: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43940322-C3AD-B1FD-0EC3-C5D9E1643A67}"/>
              </a:ext>
            </a:extLst>
          </p:cNvPr>
          <p:cNvSpPr/>
          <p:nvPr/>
        </p:nvSpPr>
        <p:spPr>
          <a:xfrm>
            <a:off x="0" y="5434983"/>
            <a:ext cx="12189619" cy="564014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2.</a:t>
            </a:r>
            <a:r>
              <a:rPr kumimoji="1" lang="ja-JP" altLang="en-US" dirty="0"/>
              <a:t>写真編集をクリックしてください</a:t>
            </a: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E6D9B7F5-AB39-4B6C-7433-63B2A948551B}"/>
              </a:ext>
            </a:extLst>
          </p:cNvPr>
          <p:cNvSpPr/>
          <p:nvPr/>
        </p:nvSpPr>
        <p:spPr>
          <a:xfrm>
            <a:off x="2558380" y="3241160"/>
            <a:ext cx="6839117" cy="1847151"/>
          </a:xfrm>
          <a:prstGeom prst="rect">
            <a:avLst/>
          </a:prstGeom>
          <a:noFill/>
          <a:ln w="762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459FD6A6-4180-CE58-E430-0F37F7FA9FE1}"/>
              </a:ext>
            </a:extLst>
          </p:cNvPr>
          <p:cNvSpPr/>
          <p:nvPr/>
        </p:nvSpPr>
        <p:spPr>
          <a:xfrm>
            <a:off x="7930835" y="3775297"/>
            <a:ext cx="1348967" cy="1145124"/>
          </a:xfrm>
          <a:prstGeom prst="rect">
            <a:avLst/>
          </a:prstGeom>
          <a:noFill/>
          <a:ln w="762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62701851"/>
      </p:ext>
    </p:extLst>
  </p:cSld>
  <p:clrMapOvr>
    <a:masterClrMapping/>
  </p:clrMapOvr>
</p:sld>
</file>

<file path=ppt/theme/theme1.xml><?xml version="1.0" encoding="utf-8"?>
<a:theme xmlns:a="http://schemas.openxmlformats.org/drawingml/2006/main" name="1_RetrospectVTI">
  <a:themeElements>
    <a:clrScheme name="Custom 34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EC7016"/>
      </a:accent1>
      <a:accent2>
        <a:srgbClr val="F8931D"/>
      </a:accent2>
      <a:accent3>
        <a:srgbClr val="CE8D3E"/>
      </a:accent3>
      <a:accent4>
        <a:srgbClr val="E64823"/>
      </a:accent4>
      <a:accent5>
        <a:srgbClr val="FFCA08"/>
      </a:accent5>
      <a:accent6>
        <a:srgbClr val="9C6A6A"/>
      </a:accent6>
      <a:hlink>
        <a:srgbClr val="2998E3"/>
      </a:hlink>
      <a:folHlink>
        <a:srgbClr val="7F723D"/>
      </a:folHlink>
    </a:clrScheme>
    <a:fontScheme name="Retrospect">
      <a:majorFont>
        <a:latin typeface="Bookman Old Style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44286112_TF22712842.potx" id="{DC1F4CAC-463E-46B1-B56C-8FFBB0733DDE}" vid="{102B73BB-D185-4E66-89CB-192264AF1FD3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Parcel">
    <a:dk1>
      <a:srgbClr val="000000"/>
    </a:dk1>
    <a:lt1>
      <a:srgbClr val="FFFFFF"/>
    </a:lt1>
    <a:dk2>
      <a:srgbClr val="4A5356"/>
    </a:dk2>
    <a:lt2>
      <a:srgbClr val="E8E3CE"/>
    </a:lt2>
    <a:accent1>
      <a:srgbClr val="F6A21D"/>
    </a:accent1>
    <a:accent2>
      <a:srgbClr val="9BAFB5"/>
    </a:accent2>
    <a:accent3>
      <a:srgbClr val="C96731"/>
    </a:accent3>
    <a:accent4>
      <a:srgbClr val="9CA383"/>
    </a:accent4>
    <a:accent5>
      <a:srgbClr val="87795D"/>
    </a:accent5>
    <a:accent6>
      <a:srgbClr val="A0988C"/>
    </a:accent6>
    <a:hlink>
      <a:srgbClr val="00B0F0"/>
    </a:hlink>
    <a:folHlink>
      <a:srgbClr val="738F97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71af3243-3dd4-4a8d-8c0d-dd76da1f02a5">Not started</Status>
    <MediaServiceKeyPoints xmlns="71af3243-3dd4-4a8d-8c0d-dd76da1f02a5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2" ma:contentTypeDescription="Create a new document." ma:contentTypeScope="" ma:versionID="a410dd7f93c95333ffa1b60ed6adedd1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a936d9baba76aa3866493feff160faab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03EEFF0-FB57-4CB4-8BFC-DF397689E2ED}">
  <ds:schemaRefs>
    <ds:schemaRef ds:uri="http://schemas.microsoft.com/office/2006/metadata/properties"/>
    <ds:schemaRef ds:uri="http://schemas.microsoft.com/office/infopath/2007/PartnerControls"/>
    <ds:schemaRef ds:uri="71af3243-3dd4-4a8d-8c0d-dd76da1f02a5"/>
  </ds:schemaRefs>
</ds:datastoreItem>
</file>

<file path=customXml/itemProps2.xml><?xml version="1.0" encoding="utf-8"?>
<ds:datastoreItem xmlns:ds="http://schemas.openxmlformats.org/officeDocument/2006/customXml" ds:itemID="{AA3F7EDC-E5B4-4BBC-9D2A-CBE6D46C37A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3932EF5-314F-409E-8020-FEE5FA0795B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{EB7223E8-5771-460C-9B3E-2E6FF386B798}tf22712842_win32</Template>
  <TotalTime>7344</TotalTime>
  <Words>1015</Words>
  <Application>Microsoft Office PowerPoint</Application>
  <PresentationFormat>ワイド画面</PresentationFormat>
  <Paragraphs>111</Paragraphs>
  <Slides>26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26</vt:i4>
      </vt:variant>
    </vt:vector>
  </HeadingPairs>
  <TitlesOfParts>
    <vt:vector size="33" baseType="lpstr">
      <vt:lpstr>Meiryo UI</vt:lpstr>
      <vt:lpstr>メイリオ</vt:lpstr>
      <vt:lpstr>游ゴシック</vt:lpstr>
      <vt:lpstr>Calibri</vt:lpstr>
      <vt:lpstr>Franklin Gothic Book</vt:lpstr>
      <vt:lpstr>Wingdings 2</vt:lpstr>
      <vt:lpstr>1_RetrospectVTI</vt:lpstr>
      <vt:lpstr>ガソリン価格表作成マニュアル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サイネージ 提案資料</dc:title>
  <dc:creator>イソンジャパン株式会社</dc:creator>
  <cp:lastModifiedBy>イソンジャパン株式会社</cp:lastModifiedBy>
  <cp:revision>153</cp:revision>
  <dcterms:created xsi:type="dcterms:W3CDTF">2022-12-23T00:00:27Z</dcterms:created>
  <dcterms:modified xsi:type="dcterms:W3CDTF">2023-03-14T09:53:23Z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