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298" r:id="rId5"/>
    <p:sldId id="1125" r:id="rId6"/>
    <p:sldId id="1124" r:id="rId7"/>
    <p:sldId id="1154" r:id="rId8"/>
    <p:sldId id="1126" r:id="rId9"/>
    <p:sldId id="1127" r:id="rId10"/>
    <p:sldId id="1128" r:id="rId11"/>
    <p:sldId id="1148" r:id="rId12"/>
    <p:sldId id="1149" r:id="rId13"/>
    <p:sldId id="1150" r:id="rId14"/>
    <p:sldId id="1151" r:id="rId15"/>
    <p:sldId id="1152" r:id="rId16"/>
    <p:sldId id="1153" r:id="rId17"/>
    <p:sldId id="1137" r:id="rId18"/>
    <p:sldId id="1138" r:id="rId19"/>
    <p:sldId id="1139" r:id="rId20"/>
    <p:sldId id="1140" r:id="rId21"/>
    <p:sldId id="1119" r:id="rId22"/>
  </p:sldIdLst>
  <p:sldSz cx="12192000" cy="6858000"/>
  <p:notesSz cx="6858000" cy="9144000"/>
  <p:defaultTextStyle>
    <a:defPPr rtl="0">
      <a:defRPr lang="ja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8" autoAdjust="0"/>
    <p:restoredTop sz="94545" autoAdjust="0"/>
  </p:normalViewPr>
  <p:slideViewPr>
    <p:cSldViewPr snapToGrid="0">
      <p:cViewPr varScale="1">
        <p:scale>
          <a:sx n="104" d="100"/>
          <a:sy n="104" d="100"/>
        </p:scale>
        <p:origin x="8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243AE-AB9C-4F99-A927-9F2471FAD649}" type="datetime1"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2023/1/31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ADE32-FD1A-494E-A873-FBE034D5C1DA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‹#›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820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D5D0D523-8CFC-4A67-BC17-72B1EE12365D}" type="datetime1">
              <a:rPr kumimoji="1" lang="ja-JP" altLang="en-US" smtClean="0"/>
              <a:pPr/>
              <a:t>2023/1/31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noProof="0" dirty="0"/>
              <a:t>マスター テキストの書式設定</a:t>
            </a:r>
          </a:p>
          <a:p>
            <a:pPr lvl="1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2 </a:t>
            </a:r>
            <a:r>
              <a:rPr kumimoji="1" lang="ja-JP" altLang="en-US" noProof="0" dirty="0"/>
              <a:t>レベル</a:t>
            </a:r>
          </a:p>
          <a:p>
            <a:pPr lvl="2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3 </a:t>
            </a:r>
            <a:r>
              <a:rPr kumimoji="1" lang="ja-JP" altLang="en-US" noProof="0" dirty="0"/>
              <a:t>レベル</a:t>
            </a:r>
          </a:p>
          <a:p>
            <a:pPr lvl="3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4 </a:t>
            </a:r>
            <a:r>
              <a:rPr kumimoji="1" lang="ja-JP" altLang="en-US" noProof="0" dirty="0"/>
              <a:t>レベル</a:t>
            </a:r>
          </a:p>
          <a:p>
            <a:pPr lvl="4"/>
            <a:r>
              <a:rPr kumimoji="1" lang="ja-JP" altLang="en-US" noProof="0" dirty="0"/>
              <a:t>第 </a:t>
            </a:r>
            <a:r>
              <a:rPr kumimoji="1" lang="en-US" altLang="ja-JP" noProof="0" dirty="0"/>
              <a:t>5 </a:t>
            </a:r>
            <a:r>
              <a:rPr kumimoji="1" lang="ja-JP" altLang="en-US" noProof="0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DBB06E8-024C-426A-A87F-EDA2F6EC649B}" type="slidenum">
              <a:rPr kumimoji="1" lang="en-US" altLang="ja-JP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0282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Meiryo UI" panose="020B0604030504040204" pitchFamily="50" charset="-128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B06E8-024C-426A-A87F-EDA2F6EC649B}" type="slidenum">
              <a:rPr kumimoji="1" lang="en-US" altLang="ja-JP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fld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751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ja-JP" altLang="en-US" noProof="0"/>
              <a:t>マスター サブタイトルの書式設定</a:t>
            </a:r>
            <a:endParaRPr lang="ja-JP" altLang="en-US" noProof="0" dirty="0"/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62343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54046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 ヘッダ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cxnSp>
        <p:nvCxnSpPr>
          <p:cNvPr id="9" name="直線​​コネクタ(S)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76278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段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58835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 rtl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96392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42685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長方形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ja-JP" altLang="en-US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3339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キャプション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ja-JP" altLang="en-US" noProof="0"/>
              <a:t>マスター テキストの書式設定</a:t>
            </a:r>
          </a:p>
          <a:p>
            <a:pPr lvl="1" rtl="0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 rtl="0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 rtl="0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 rtl="0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7118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キャプション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長方形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図プレースホルダー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ja-JP" altLang="en-US" noProof="0"/>
              <a:t>アイコンをクリックして図を追加</a:t>
            </a:r>
            <a:endParaRPr lang="ja-JP" altLang="en-US" noProof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ja-JP" altLang="en-US" noProof="0"/>
              <a:t>マスター タイトルの書式設定</a:t>
            </a:r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ja-JP" altLang="en-US" noProof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ja-JP" altLang="en-US" noProof="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altLang="ja-JP" noProof="0" smtClean="0"/>
              <a:t>‹#›</a:t>
            </a:fld>
            <a:endParaRPr lang="ja-JP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20161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長方形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ja-JP" altLang="en-US" noProof="0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ja-JP" altLang="en-US" noProof="0" dirty="0"/>
              <a:t>マスター テキストの書式設定</a:t>
            </a:r>
          </a:p>
          <a:p>
            <a:pPr lvl="1" rtl="0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 rtl="0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 rtl="0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 rtl="0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en-US" altLang="ja-JP" noProof="0" dirty="0"/>
              <a:t>2020/2/13</a:t>
            </a:r>
            <a:endParaRPr lang="ja-JP" altLang="en-US" noProof="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endParaRPr lang="ja-JP" altLang="en-US" noProof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3A98EE3D-8CD1-4C3F-BD1C-C98C9596463C}" type="slidenum">
              <a:rPr lang="en-US" altLang="ja-JP" noProof="0" smtClean="0"/>
              <a:pPr/>
              <a:t>‹#›</a:t>
            </a:fld>
            <a:endParaRPr lang="ja-JP" altLang="en-US" noProof="0" dirty="0"/>
          </a:p>
        </p:txBody>
      </p:sp>
      <p:cxnSp>
        <p:nvCxnSpPr>
          <p:cNvPr id="10" name="直線​​コネクタ(S)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0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700" i="0" kern="1200" spc="-50" baseline="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19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7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kumimoji="1" sz="1300" kern="1200">
          <a:solidFill>
            <a:schemeClr val="tx1">
              <a:lumMod val="75000"/>
              <a:lumOff val="2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長方形 32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36AC74-C893-2981-E2B5-FA6DAACE06D2}"/>
              </a:ext>
            </a:extLst>
          </p:cNvPr>
          <p:cNvSpPr>
            <a:spLocks/>
          </p:cNvSpPr>
          <p:nvPr/>
        </p:nvSpPr>
        <p:spPr>
          <a:xfrm>
            <a:off x="8987247" y="12685"/>
            <a:ext cx="105404" cy="63984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長方形 34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2607" y="1238442"/>
            <a:ext cx="3635926" cy="435575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45480" y="1326067"/>
            <a:ext cx="5788296" cy="1871973"/>
          </a:xfrm>
        </p:spPr>
        <p:txBody>
          <a:bodyPr rtlCol="0" anchor="t">
            <a:normAutofit fontScale="90000"/>
          </a:bodyPr>
          <a:lstStyle/>
          <a:p>
            <a:pPr algn="r"/>
            <a:r>
              <a:rPr lang="ja-JP" altLang="en-US" sz="4400" b="1" dirty="0"/>
              <a:t>施工体系図</a:t>
            </a:r>
            <a:br>
              <a:rPr lang="en-US" altLang="ja-JP" sz="4400" b="1" dirty="0"/>
            </a:br>
            <a:r>
              <a:rPr lang="ja-JP" altLang="en-US" sz="4400" b="1" dirty="0"/>
              <a:t>法令許可票</a:t>
            </a:r>
            <a:br>
              <a:rPr lang="en-US" altLang="ja-JP" sz="4400" b="1" dirty="0"/>
            </a:br>
            <a:r>
              <a:rPr lang="ja-JP" altLang="en-US" sz="4400" b="1" dirty="0"/>
              <a:t>表示マニュアル</a:t>
            </a:r>
            <a:endParaRPr lang="en-US" altLang="ja-JP" sz="4400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7" name="直線​​コネクタ(S) 36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76090" y="4508519"/>
            <a:ext cx="31089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長方形 38">
            <a:extLst>
              <a:ext uri="{FF2B5EF4-FFF2-40B4-BE49-F238E27FC236}">
                <a16:creationId xmlns:a16="http://schemas.microsoft.com/office/drawing/2014/main" id="{EDC90921-9082-491B-940E-827D679F34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54DED331-7648-B8C5-3F6B-8038B920D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090" y="4968897"/>
            <a:ext cx="1704975" cy="447675"/>
          </a:xfrm>
          <a:prstGeom prst="rect">
            <a:avLst/>
          </a:prstGeom>
        </p:spPr>
      </p:pic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416EC49A-9F50-4E34-7C65-453334A2AAF2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tx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tx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6C1F3D9-53FE-6EE8-CA7A-FB233FECC804}"/>
              </a:ext>
            </a:extLst>
          </p:cNvPr>
          <p:cNvSpPr txBox="1">
            <a:spLocks/>
          </p:cNvSpPr>
          <p:nvPr/>
        </p:nvSpPr>
        <p:spPr>
          <a:xfrm>
            <a:off x="8223001" y="1120651"/>
            <a:ext cx="3356378" cy="2424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8000" i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r"/>
            <a:r>
              <a:rPr lang="en-US" altLang="ja-JP" sz="1000" b="1" dirty="0">
                <a:solidFill>
                  <a:srgbClr val="FF0000"/>
                </a:solidFill>
              </a:rPr>
              <a:t>2023</a:t>
            </a:r>
            <a:r>
              <a:rPr lang="ja-JP" altLang="en-US" sz="1000" b="1" dirty="0">
                <a:solidFill>
                  <a:srgbClr val="FF0000"/>
                </a:solidFill>
              </a:rPr>
              <a:t>年</a:t>
            </a:r>
            <a:r>
              <a:rPr lang="en-US" altLang="ja-JP" sz="1000" b="1" dirty="0">
                <a:solidFill>
                  <a:srgbClr val="FF0000"/>
                </a:solidFill>
              </a:rPr>
              <a:t>01</a:t>
            </a:r>
            <a:r>
              <a:rPr lang="ja-JP" altLang="en-US" sz="1000" b="1" dirty="0">
                <a:solidFill>
                  <a:srgbClr val="FF0000"/>
                </a:solidFill>
              </a:rPr>
              <a:t>月</a:t>
            </a:r>
            <a:r>
              <a:rPr lang="en-US" altLang="ja-JP" sz="1000" b="1" dirty="0">
                <a:solidFill>
                  <a:srgbClr val="FF0000"/>
                </a:solidFill>
              </a:rPr>
              <a:t>27</a:t>
            </a:r>
            <a:r>
              <a:rPr lang="ja-JP" altLang="en-US" sz="1000" b="1" dirty="0">
                <a:solidFill>
                  <a:srgbClr val="FF0000"/>
                </a:solidFill>
              </a:rPr>
              <a:t>日作成</a:t>
            </a:r>
            <a:endParaRPr lang="en-US" altLang="ja-JP" sz="1000" b="1" dirty="0">
              <a:solidFill>
                <a:srgbClr val="FF0000"/>
              </a:solidFill>
            </a:endParaRPr>
          </a:p>
        </p:txBody>
      </p:sp>
      <p:pic>
        <p:nvPicPr>
          <p:cNvPr id="6" name="図 5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84C02B6B-97BD-20F7-D82A-1383EACC16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082" y="288195"/>
            <a:ext cx="3966427" cy="485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1D821F84-B67B-FA77-5F1E-5F2D6CFB3A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1941" y="2727960"/>
            <a:ext cx="2966839" cy="23942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143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5" name="図 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97C45F8-1846-426F-10FB-1D4B927A3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51" y="901777"/>
            <a:ext cx="4665230" cy="5418844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B13AE2-D629-957F-AD06-1AAC665A628B}"/>
              </a:ext>
            </a:extLst>
          </p:cNvPr>
          <p:cNvSpPr/>
          <p:nvPr/>
        </p:nvSpPr>
        <p:spPr>
          <a:xfrm>
            <a:off x="5069941" y="2978630"/>
            <a:ext cx="7119678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 </a:t>
            </a:r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ボタンをクリックします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8FFA879-C9AD-4221-F2EF-6C9D22BEA8C3}"/>
              </a:ext>
            </a:extLst>
          </p:cNvPr>
          <p:cNvSpPr/>
          <p:nvPr/>
        </p:nvSpPr>
        <p:spPr>
          <a:xfrm>
            <a:off x="3455484" y="1339819"/>
            <a:ext cx="1093643" cy="454294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688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697D703-6FE3-426D-C653-F3A8137BC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48" y="924457"/>
            <a:ext cx="4820244" cy="526518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7DC53C7-5FBE-DC15-AFFB-2C0E37F69554}"/>
              </a:ext>
            </a:extLst>
          </p:cNvPr>
          <p:cNvSpPr/>
          <p:nvPr/>
        </p:nvSpPr>
        <p:spPr>
          <a:xfrm>
            <a:off x="6275675" y="2978630"/>
            <a:ext cx="5913943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ダウンロードボタンをクリックします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F5CF110-D1EF-5732-0BAA-6F60CD34B65F}"/>
              </a:ext>
            </a:extLst>
          </p:cNvPr>
          <p:cNvSpPr/>
          <p:nvPr/>
        </p:nvSpPr>
        <p:spPr>
          <a:xfrm>
            <a:off x="4037375" y="5706396"/>
            <a:ext cx="1093643" cy="454294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84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BD32FC9C-CA69-AF7F-E379-87AD7F6ED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1" y="1009007"/>
            <a:ext cx="6516624" cy="532251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7604911" y="3154566"/>
            <a:ext cx="4584707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ダウンロードしたファイルはダウンロードフォルダにあります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B908194-1E91-5A1F-7236-6D2E0C1DF686}"/>
              </a:ext>
            </a:extLst>
          </p:cNvPr>
          <p:cNvSpPr/>
          <p:nvPr/>
        </p:nvSpPr>
        <p:spPr>
          <a:xfrm>
            <a:off x="366573" y="2659136"/>
            <a:ext cx="822040" cy="327546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7494EAA-E825-FDE3-B275-231FE25B30A4}"/>
              </a:ext>
            </a:extLst>
          </p:cNvPr>
          <p:cNvSpPr/>
          <p:nvPr/>
        </p:nvSpPr>
        <p:spPr>
          <a:xfrm>
            <a:off x="1709729" y="2210179"/>
            <a:ext cx="985001" cy="89791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08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6FADDBC6-3115-95D7-DD99-4F59F5D54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103" y="1955766"/>
            <a:ext cx="4198297" cy="34290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C4C5B5E-CCAC-C178-2A64-6EE8836241DC}"/>
              </a:ext>
            </a:extLst>
          </p:cNvPr>
          <p:cNvSpPr/>
          <p:nvPr/>
        </p:nvSpPr>
        <p:spPr>
          <a:xfrm>
            <a:off x="1" y="911999"/>
            <a:ext cx="12189618" cy="515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スライド番号 </a:t>
            </a:r>
            <a:r>
              <a:rPr kumimoji="1"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5PAGE – 11PAGE</a:t>
            </a:r>
            <a:r>
              <a:rPr kumimoji="1" lang="ja-JP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を繰り返します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0E8F323-8E2E-D5D7-1148-DECEC956A89D}"/>
              </a:ext>
            </a:extLst>
          </p:cNvPr>
          <p:cNvGrpSpPr/>
          <p:nvPr/>
        </p:nvGrpSpPr>
        <p:grpSpPr>
          <a:xfrm>
            <a:off x="242857" y="1842552"/>
            <a:ext cx="7489772" cy="3968093"/>
            <a:chOff x="242856" y="1628190"/>
            <a:chExt cx="8448563" cy="4476062"/>
          </a:xfrm>
        </p:grpSpPr>
        <p:pic>
          <p:nvPicPr>
            <p:cNvPr id="9" name="図 8" descr="グラフィカル ユーザー インターフェイス&#10;&#10;自動的に生成された説明">
              <a:extLst>
                <a:ext uri="{FF2B5EF4-FFF2-40B4-BE49-F238E27FC236}">
                  <a16:creationId xmlns:a16="http://schemas.microsoft.com/office/drawing/2014/main" id="{978360ED-8C26-0242-6E36-CB578A1C3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856" y="1628191"/>
              <a:ext cx="4097803" cy="4476061"/>
            </a:xfrm>
            <a:prstGeom prst="rect">
              <a:avLst/>
            </a:prstGeom>
          </p:spPr>
        </p:pic>
        <p:pic>
          <p:nvPicPr>
            <p:cNvPr id="12" name="図 11" descr="グラフィカル ユーザー インターフェイス&#10;&#10;自動的に生成された説明">
              <a:extLst>
                <a:ext uri="{FF2B5EF4-FFF2-40B4-BE49-F238E27FC236}">
                  <a16:creationId xmlns:a16="http://schemas.microsoft.com/office/drawing/2014/main" id="{122DB985-990C-8F8E-4C0E-D686ABFC9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3616" y="1628190"/>
              <a:ext cx="4097803" cy="4476062"/>
            </a:xfrm>
            <a:prstGeom prst="rect">
              <a:avLst/>
            </a:prstGeom>
          </p:spPr>
        </p:pic>
      </p:grpSp>
      <p:sp>
        <p:nvSpPr>
          <p:cNvPr id="14" name="矢印: 右 13">
            <a:extLst>
              <a:ext uri="{FF2B5EF4-FFF2-40B4-BE49-F238E27FC236}">
                <a16:creationId xmlns:a16="http://schemas.microsoft.com/office/drawing/2014/main" id="{D3B6CAFF-4AA5-4679-167F-2B7C4DAED469}"/>
              </a:ext>
            </a:extLst>
          </p:cNvPr>
          <p:cNvSpPr/>
          <p:nvPr/>
        </p:nvSpPr>
        <p:spPr>
          <a:xfrm>
            <a:off x="7368344" y="3100338"/>
            <a:ext cx="728570" cy="913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CEC4014-365C-1448-9CDE-F9A9D8D1BC2B}"/>
              </a:ext>
            </a:extLst>
          </p:cNvPr>
          <p:cNvSpPr/>
          <p:nvPr/>
        </p:nvSpPr>
        <p:spPr>
          <a:xfrm>
            <a:off x="8589488" y="3660589"/>
            <a:ext cx="3359655" cy="515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※SAMPLE</a:t>
            </a:r>
            <a:r>
              <a:rPr kumimoji="1" lang="ja-JP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はファイル</a:t>
            </a:r>
            <a:r>
              <a:rPr kumimoji="1" lang="en-US" altLang="ja-JP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kumimoji="1" lang="ja-JP" alt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個で完了</a:t>
            </a:r>
          </a:p>
        </p:txBody>
      </p:sp>
    </p:spTree>
    <p:extLst>
      <p:ext uri="{BB962C8B-B14F-4D97-AF65-F5344CB8AC3E}">
        <p14:creationId xmlns:p14="http://schemas.microsoft.com/office/powerpoint/2010/main" val="2473043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679D402-FA83-D9C3-1116-E210880CCC39}"/>
              </a:ext>
            </a:extLst>
          </p:cNvPr>
          <p:cNvSpPr/>
          <p:nvPr/>
        </p:nvSpPr>
        <p:spPr>
          <a:xfrm rot="5400000">
            <a:off x="2667000" y="-2667000"/>
            <a:ext cx="6858002" cy="12192001"/>
          </a:xfrm>
          <a:prstGeom prst="rect">
            <a:avLst/>
          </a:prstGeom>
          <a:solidFill>
            <a:schemeClr val="dk1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B0DA2B5-CD91-A3E4-6824-3DDCA0874582}"/>
              </a:ext>
            </a:extLst>
          </p:cNvPr>
          <p:cNvGrpSpPr/>
          <p:nvPr/>
        </p:nvGrpSpPr>
        <p:grpSpPr>
          <a:xfrm>
            <a:off x="5705475" y="2324347"/>
            <a:ext cx="5568055" cy="1323263"/>
            <a:chOff x="5121195" y="1952872"/>
            <a:chExt cx="6399389" cy="1323263"/>
          </a:xfrm>
        </p:grpSpPr>
        <p:sp>
          <p:nvSpPr>
            <p:cNvPr id="15" name="タイトル 1">
              <a:extLst>
                <a:ext uri="{FF2B5EF4-FFF2-40B4-BE49-F238E27FC236}">
                  <a16:creationId xmlns:a16="http://schemas.microsoft.com/office/drawing/2014/main" id="{9617D861-E635-E9EE-0243-871C9B962FBE}"/>
                </a:ext>
              </a:extLst>
            </p:cNvPr>
            <p:cNvSpPr txBox="1">
              <a:spLocks/>
            </p:cNvSpPr>
            <p:nvPr/>
          </p:nvSpPr>
          <p:spPr>
            <a:xfrm>
              <a:off x="5121195" y="1952872"/>
              <a:ext cx="6399389" cy="661383"/>
            </a:xfrm>
            <a:prstGeom prst="rect">
              <a:avLst/>
            </a:prstGeom>
          </p:spPr>
          <p:txBody>
            <a:bodyPr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700" i="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</a:lstStyle>
            <a:p>
              <a:pPr algn="r"/>
              <a:r>
                <a:rPr lang="ja-JP" altLang="en-US" sz="6000" b="1" spc="300" dirty="0">
                  <a:solidFill>
                    <a:schemeClr val="bg1"/>
                  </a:solidFill>
                </a:rPr>
                <a:t>動画登録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48DB3E4-4A08-1C71-8C95-87E5F64B08FF}"/>
                </a:ext>
              </a:extLst>
            </p:cNvPr>
            <p:cNvSpPr>
              <a:spLocks/>
            </p:cNvSpPr>
            <p:nvPr/>
          </p:nvSpPr>
          <p:spPr>
            <a:xfrm rot="5400000">
              <a:off x="9075695" y="261802"/>
              <a:ext cx="46218" cy="48435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object 2">
              <a:extLst>
                <a:ext uri="{FF2B5EF4-FFF2-40B4-BE49-F238E27FC236}">
                  <a16:creationId xmlns:a16="http://schemas.microsoft.com/office/drawing/2014/main" id="{6E89196E-5AE9-7F62-FC3A-25C5CB3B23BC}"/>
                </a:ext>
              </a:extLst>
            </p:cNvPr>
            <p:cNvSpPr txBox="1">
              <a:spLocks/>
            </p:cNvSpPr>
            <p:nvPr/>
          </p:nvSpPr>
          <p:spPr>
            <a:xfrm>
              <a:off x="7366656" y="2797799"/>
              <a:ext cx="4107058" cy="478336"/>
            </a:xfrm>
            <a:prstGeom prst="rect">
              <a:avLst/>
            </a:prstGeom>
          </p:spPr>
          <p:txBody>
            <a:bodyPr vert="horz" wrap="square" lIns="0" tIns="16510" rIns="0" bIns="0" rtlCol="0" anchor="b">
              <a:spAutoFit/>
            </a:bodyPr>
            <a:lstStyle>
              <a:lvl1pPr algn="l" defTabSz="4572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kumimoji="1" sz="2800" b="1" kern="1200" cap="all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  <a:lvl2pPr eaLnBrk="1" hangingPunct="1">
                <a:defRPr kumimoji="1">
                  <a:solidFill>
                    <a:schemeClr val="tx2"/>
                  </a:solidFill>
                </a:defRPr>
              </a:lvl2pPr>
              <a:lvl3pPr eaLnBrk="1" hangingPunct="1">
                <a:defRPr kumimoji="1">
                  <a:solidFill>
                    <a:schemeClr val="tx2"/>
                  </a:solidFill>
                </a:defRPr>
              </a:lvl3pPr>
              <a:lvl4pPr eaLnBrk="1" hangingPunct="1">
                <a:defRPr kumimoji="1">
                  <a:solidFill>
                    <a:schemeClr val="tx2"/>
                  </a:solidFill>
                </a:defRPr>
              </a:lvl4pPr>
              <a:lvl5pPr eaLnBrk="1" hangingPunct="1">
                <a:defRPr kumimoji="1">
                  <a:solidFill>
                    <a:schemeClr val="tx2"/>
                  </a:solidFill>
                </a:defRPr>
              </a:lvl5pPr>
              <a:lvl6pPr eaLnBrk="1" hangingPunct="1">
                <a:defRPr kumimoji="1">
                  <a:solidFill>
                    <a:schemeClr val="tx2"/>
                  </a:solidFill>
                </a:defRPr>
              </a:lvl6pPr>
              <a:lvl7pPr eaLnBrk="1" hangingPunct="1">
                <a:defRPr kumimoji="1">
                  <a:solidFill>
                    <a:schemeClr val="tx2"/>
                  </a:solidFill>
                </a:defRPr>
              </a:lvl7pPr>
              <a:lvl8pPr eaLnBrk="1" hangingPunct="1">
                <a:defRPr kumimoji="1">
                  <a:solidFill>
                    <a:schemeClr val="tx2"/>
                  </a:solidFill>
                </a:defRPr>
              </a:lvl8pPr>
              <a:lvl9pPr eaLnBrk="1" hangingPunct="1">
                <a:defRPr kumimoji="1">
                  <a:solidFill>
                    <a:schemeClr val="tx2"/>
                  </a:solidFill>
                </a:defRPr>
              </a:lvl9pPr>
            </a:lstStyle>
            <a:p>
              <a:pPr marL="12700" algn="r">
                <a:spcBef>
                  <a:spcPts val="130"/>
                </a:spcBef>
              </a:pPr>
              <a:r>
                <a:rPr lang="en-US" altLang="ja-JP" sz="3000" spc="300" dirty="0">
                  <a:solidFill>
                    <a:schemeClr val="bg1">
                      <a:lumMod val="85000"/>
                    </a:schemeClr>
                  </a:solidFill>
                </a:rPr>
                <a:t>SIGNEON</a:t>
              </a:r>
              <a:r>
                <a:rPr lang="ja-JP" altLang="en-US" sz="3000" spc="300" dirty="0">
                  <a:solidFill>
                    <a:schemeClr val="bg1">
                      <a:lumMod val="85000"/>
                    </a:schemeClr>
                  </a:solidFill>
                </a:rPr>
                <a:t>に接続</a:t>
              </a:r>
              <a:endParaRPr lang="ja-JP" altLang="en-US" sz="3000" spc="300" dirty="0">
                <a:solidFill>
                  <a:schemeClr val="bg1">
                    <a:lumMod val="8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pic>
        <p:nvPicPr>
          <p:cNvPr id="23" name="図 22">
            <a:extLst>
              <a:ext uri="{FF2B5EF4-FFF2-40B4-BE49-F238E27FC236}">
                <a16:creationId xmlns:a16="http://schemas.microsoft.com/office/drawing/2014/main" id="{D5BE32AB-1C9E-6A18-F878-071533993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4" name="サブタイトル 2">
            <a:extLst>
              <a:ext uri="{FF2B5EF4-FFF2-40B4-BE49-F238E27FC236}">
                <a16:creationId xmlns:a16="http://schemas.microsoft.com/office/drawing/2014/main" id="{40E86AB6-3CAB-A9FC-9E08-0B92B8B523F4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2" name="図 1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D958941A-3766-8EE6-492C-607D9CC2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412" y="430524"/>
            <a:ext cx="3966427" cy="4852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図 2" descr="テーブル&#10;&#10;自動的に生成された説明">
            <a:extLst>
              <a:ext uri="{FF2B5EF4-FFF2-40B4-BE49-F238E27FC236}">
                <a16:creationId xmlns:a16="http://schemas.microsoft.com/office/drawing/2014/main" id="{39D07FD8-F401-9BC0-B521-84FD0E87CC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485" y="2650011"/>
            <a:ext cx="3258890" cy="2629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64627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8048531" y="3182466"/>
            <a:ext cx="4141087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画像追加をクリックします</a:t>
            </a:r>
          </a:p>
        </p:txBody>
      </p:sp>
      <p:pic>
        <p:nvPicPr>
          <p:cNvPr id="6" name="図 5" descr="カレンダー&#10;&#10;中程度の精度で自動的に生成された説明">
            <a:extLst>
              <a:ext uri="{FF2B5EF4-FFF2-40B4-BE49-F238E27FC236}">
                <a16:creationId xmlns:a16="http://schemas.microsoft.com/office/drawing/2014/main" id="{5CE98F64-83CC-A98D-F5E9-ECDE6C717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51" y="909913"/>
            <a:ext cx="7605602" cy="4591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6AED979-0A08-F57B-59D6-A02481373F6F}"/>
              </a:ext>
            </a:extLst>
          </p:cNvPr>
          <p:cNvSpPr/>
          <p:nvPr/>
        </p:nvSpPr>
        <p:spPr>
          <a:xfrm>
            <a:off x="6096000" y="3369714"/>
            <a:ext cx="612618" cy="32592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975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&#10;&#10;中程度の精度で自動的に生成された説明">
            <a:extLst>
              <a:ext uri="{FF2B5EF4-FFF2-40B4-BE49-F238E27FC236}">
                <a16:creationId xmlns:a16="http://schemas.microsoft.com/office/drawing/2014/main" id="{B2E186A2-4789-FA3D-3B97-3714A73D8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11" y="1203874"/>
            <a:ext cx="5086350" cy="2752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384111" y="4714853"/>
            <a:ext cx="5086350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</a:t>
            </a:r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映像の取得をクリックします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6AED979-0A08-F57B-59D6-A02481373F6F}"/>
              </a:ext>
            </a:extLst>
          </p:cNvPr>
          <p:cNvSpPr/>
          <p:nvPr/>
        </p:nvSpPr>
        <p:spPr>
          <a:xfrm>
            <a:off x="573386" y="2159424"/>
            <a:ext cx="4740998" cy="67261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91DCB46F-F5CF-019A-059C-C3D8D9B83712}"/>
              </a:ext>
            </a:extLst>
          </p:cNvPr>
          <p:cNvSpPr/>
          <p:nvPr/>
        </p:nvSpPr>
        <p:spPr>
          <a:xfrm>
            <a:off x="5599385" y="2170996"/>
            <a:ext cx="1313500" cy="16467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DD012B6-2B6A-7594-F5F3-1125395C3E1B}"/>
              </a:ext>
            </a:extLst>
          </p:cNvPr>
          <p:cNvSpPr/>
          <p:nvPr/>
        </p:nvSpPr>
        <p:spPr>
          <a:xfrm>
            <a:off x="6912885" y="4714853"/>
            <a:ext cx="5086350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ダウンロードした</a:t>
            </a:r>
            <a:r>
              <a:rPr kumimoji="1" lang="en-US" altLang="ja-JP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ZIP</a:t>
            </a:r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ファイルを選択</a:t>
            </a:r>
          </a:p>
        </p:txBody>
      </p:sp>
      <p:pic>
        <p:nvPicPr>
          <p:cNvPr id="6" name="図 5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0A0E7B5D-0BF0-CD52-EE94-6AEB406C6F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6501" y="1137182"/>
            <a:ext cx="4161204" cy="3398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4896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ーブル&#10;&#10;自動的に生成された説明">
            <a:extLst>
              <a:ext uri="{FF2B5EF4-FFF2-40B4-BE49-F238E27FC236}">
                <a16:creationId xmlns:a16="http://schemas.microsoft.com/office/drawing/2014/main" id="{BA29846A-727E-8BE8-FF71-13B75E46B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906" y="1129770"/>
            <a:ext cx="3479511" cy="374141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1C7026E-C883-F918-945E-0CE3B92D6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30" y="1129770"/>
            <a:ext cx="3479511" cy="374141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156151" y="5055828"/>
            <a:ext cx="3844870" cy="47655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適用をクリックします</a:t>
            </a:r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91DCB46F-F5CF-019A-059C-C3D8D9B83712}"/>
              </a:ext>
            </a:extLst>
          </p:cNvPr>
          <p:cNvSpPr/>
          <p:nvPr/>
        </p:nvSpPr>
        <p:spPr>
          <a:xfrm>
            <a:off x="3434730" y="2705086"/>
            <a:ext cx="1213787" cy="15217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DD012B6-2B6A-7594-F5F3-1125395C3E1B}"/>
              </a:ext>
            </a:extLst>
          </p:cNvPr>
          <p:cNvSpPr/>
          <p:nvPr/>
        </p:nvSpPr>
        <p:spPr>
          <a:xfrm>
            <a:off x="4143071" y="5055828"/>
            <a:ext cx="3844870" cy="47655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登録が完了しました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AF2B0BE-D3D5-856C-3206-F8083E1F725C}"/>
              </a:ext>
            </a:extLst>
          </p:cNvPr>
          <p:cNvSpPr/>
          <p:nvPr/>
        </p:nvSpPr>
        <p:spPr>
          <a:xfrm>
            <a:off x="3252229" y="1582365"/>
            <a:ext cx="566112" cy="30118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05A1B531-3CC9-FE08-61CB-469D478C1BF8}"/>
              </a:ext>
            </a:extLst>
          </p:cNvPr>
          <p:cNvSpPr txBox="1">
            <a:spLocks/>
          </p:cNvSpPr>
          <p:nvPr/>
        </p:nvSpPr>
        <p:spPr>
          <a:xfrm>
            <a:off x="8190982" y="5887911"/>
            <a:ext cx="3861592" cy="2610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ja-JP" altLang="en-US" sz="1000" b="1" spc="0" dirty="0">
                <a:solidFill>
                  <a:srgbClr val="FF0000"/>
                </a:solidFill>
              </a:rPr>
              <a:t>実際の使用例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B1FAC61E-6AA3-E658-A922-7FE583F419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0069" y="1191559"/>
            <a:ext cx="3912505" cy="2937096"/>
          </a:xfrm>
          <a:prstGeom prst="rect">
            <a:avLst/>
          </a:prstGeom>
        </p:spPr>
      </p:pic>
      <p:pic>
        <p:nvPicPr>
          <p:cNvPr id="18" name="図 17" descr="パソコンの画面&#10;&#10;低い精度で自動的に生成された説明">
            <a:extLst>
              <a:ext uri="{FF2B5EF4-FFF2-40B4-BE49-F238E27FC236}">
                <a16:creationId xmlns:a16="http://schemas.microsoft.com/office/drawing/2014/main" id="{3CD61EB8-0F1E-C0CF-C177-1EAF8F8C85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0069" y="4226843"/>
            <a:ext cx="1917688" cy="1439598"/>
          </a:xfrm>
          <a:prstGeom prst="rect">
            <a:avLst/>
          </a:prstGeom>
        </p:spPr>
      </p:pic>
      <p:pic>
        <p:nvPicPr>
          <p:cNvPr id="20" name="図 19" descr="屋内, 建物, 籠 が含まれている画像&#10;&#10;自動的に生成された説明">
            <a:extLst>
              <a:ext uri="{FF2B5EF4-FFF2-40B4-BE49-F238E27FC236}">
                <a16:creationId xmlns:a16="http://schemas.microsoft.com/office/drawing/2014/main" id="{D1E23EF3-D124-3185-5D85-A44541BADE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09885" y="4218125"/>
            <a:ext cx="1842689" cy="138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79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1">
            <a:extLst>
              <a:ext uri="{FF2B5EF4-FFF2-40B4-BE49-F238E27FC236}">
                <a16:creationId xmlns:a16="http://schemas.microsoft.com/office/drawing/2014/main" id="{FDEC320F-D26B-C89A-F31B-842151064A69}"/>
              </a:ext>
            </a:extLst>
          </p:cNvPr>
          <p:cNvSpPr txBox="1">
            <a:spLocks/>
          </p:cNvSpPr>
          <p:nvPr/>
        </p:nvSpPr>
        <p:spPr>
          <a:xfrm>
            <a:off x="3805065" y="2842308"/>
            <a:ext cx="4578596" cy="661383"/>
          </a:xfrm>
          <a:prstGeom prst="rect">
            <a:avLst/>
          </a:prstGeom>
        </p:spPr>
        <p:txBody>
          <a:bodyPr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ctr"/>
            <a:r>
              <a:rPr lang="en-US" altLang="ja-JP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THANK YOU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B73D2FD-EF99-38E4-15CB-437787EBF3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541" y="2329785"/>
            <a:ext cx="1169643" cy="307113"/>
          </a:xfrm>
          <a:prstGeom prst="rect">
            <a:avLst/>
          </a:prstGeom>
        </p:spPr>
      </p:pic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F796645A-B649-52A9-F408-E01AB1F6B9EE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</p:spTree>
    <p:extLst>
      <p:ext uri="{BB962C8B-B14F-4D97-AF65-F5344CB8AC3E}">
        <p14:creationId xmlns:p14="http://schemas.microsoft.com/office/powerpoint/2010/main" val="373807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</a:t>
            </a:r>
            <a:r>
              <a:rPr kumimoji="1" lang="en-US" altLang="ja-JP" sz="2800" b="1" dirty="0"/>
              <a:t>SIGNEON</a:t>
            </a:r>
            <a:r>
              <a:rPr kumimoji="1" lang="ja-JP" altLang="en-US" sz="2800" b="1" dirty="0"/>
              <a:t>に接続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0" y="5434983"/>
            <a:ext cx="12189619" cy="564014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動画の制作する前にイメージは </a:t>
            </a:r>
            <a:r>
              <a:rPr kumimoji="1" lang="en-US" altLang="ja-JP" dirty="0"/>
              <a:t>JPG / PNG</a:t>
            </a:r>
            <a:r>
              <a:rPr kumimoji="1" lang="ja-JP" altLang="en-US" dirty="0"/>
              <a:t>　ファイルで変換してください</a:t>
            </a:r>
          </a:p>
        </p:txBody>
      </p:sp>
      <p:pic>
        <p:nvPicPr>
          <p:cNvPr id="3" name="図 2" descr="文字と写真のスクリーンショット&#10;&#10;自動的に生成された説明">
            <a:extLst>
              <a:ext uri="{FF2B5EF4-FFF2-40B4-BE49-F238E27FC236}">
                <a16:creationId xmlns:a16="http://schemas.microsoft.com/office/drawing/2014/main" id="{4588AA13-F009-B6C8-53FA-847126DDC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119" y="1018819"/>
            <a:ext cx="3460640" cy="4233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 descr="テーブル&#10;&#10;自動的に生成された説明">
            <a:extLst>
              <a:ext uri="{FF2B5EF4-FFF2-40B4-BE49-F238E27FC236}">
                <a16:creationId xmlns:a16="http://schemas.microsoft.com/office/drawing/2014/main" id="{1C50B64C-99B3-984B-D44D-572D7EA40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977" y="1988197"/>
            <a:ext cx="2843325" cy="2294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35963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679D402-FA83-D9C3-1116-E210880CCC39}"/>
              </a:ext>
            </a:extLst>
          </p:cNvPr>
          <p:cNvSpPr/>
          <p:nvPr/>
        </p:nvSpPr>
        <p:spPr>
          <a:xfrm rot="5400000">
            <a:off x="2667000" y="-2667000"/>
            <a:ext cx="6858002" cy="12192001"/>
          </a:xfrm>
          <a:prstGeom prst="rect">
            <a:avLst/>
          </a:prstGeom>
          <a:solidFill>
            <a:schemeClr val="dk1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B0DA2B5-CD91-A3E4-6824-3DDCA0874582}"/>
              </a:ext>
            </a:extLst>
          </p:cNvPr>
          <p:cNvGrpSpPr/>
          <p:nvPr/>
        </p:nvGrpSpPr>
        <p:grpSpPr>
          <a:xfrm>
            <a:off x="5705475" y="2324347"/>
            <a:ext cx="5568055" cy="1323263"/>
            <a:chOff x="5121195" y="1952872"/>
            <a:chExt cx="6399389" cy="1323263"/>
          </a:xfrm>
        </p:grpSpPr>
        <p:sp>
          <p:nvSpPr>
            <p:cNvPr id="15" name="タイトル 1">
              <a:extLst>
                <a:ext uri="{FF2B5EF4-FFF2-40B4-BE49-F238E27FC236}">
                  <a16:creationId xmlns:a16="http://schemas.microsoft.com/office/drawing/2014/main" id="{9617D861-E635-E9EE-0243-871C9B962FBE}"/>
                </a:ext>
              </a:extLst>
            </p:cNvPr>
            <p:cNvSpPr txBox="1">
              <a:spLocks/>
            </p:cNvSpPr>
            <p:nvPr/>
          </p:nvSpPr>
          <p:spPr>
            <a:xfrm>
              <a:off x="5121195" y="1952872"/>
              <a:ext cx="6399389" cy="661383"/>
            </a:xfrm>
            <a:prstGeom prst="rect">
              <a:avLst/>
            </a:prstGeom>
          </p:spPr>
          <p:txBody>
            <a:bodyPr rtlCol="0" anchor="b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700" i="0" kern="1200" spc="-5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</a:lstStyle>
            <a:p>
              <a:pPr algn="r"/>
              <a:r>
                <a:rPr lang="ja-JP" altLang="en-US" sz="6000" b="1" spc="300" dirty="0">
                  <a:solidFill>
                    <a:schemeClr val="bg1"/>
                  </a:solidFill>
                </a:rPr>
                <a:t>動画制作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48DB3E4-4A08-1C71-8C95-87E5F64B08FF}"/>
                </a:ext>
              </a:extLst>
            </p:cNvPr>
            <p:cNvSpPr>
              <a:spLocks/>
            </p:cNvSpPr>
            <p:nvPr/>
          </p:nvSpPr>
          <p:spPr>
            <a:xfrm rot="5400000">
              <a:off x="9075695" y="261802"/>
              <a:ext cx="46218" cy="484355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object 2">
              <a:extLst>
                <a:ext uri="{FF2B5EF4-FFF2-40B4-BE49-F238E27FC236}">
                  <a16:creationId xmlns:a16="http://schemas.microsoft.com/office/drawing/2014/main" id="{6E89196E-5AE9-7F62-FC3A-25C5CB3B23BC}"/>
                </a:ext>
              </a:extLst>
            </p:cNvPr>
            <p:cNvSpPr txBox="1">
              <a:spLocks/>
            </p:cNvSpPr>
            <p:nvPr/>
          </p:nvSpPr>
          <p:spPr>
            <a:xfrm>
              <a:off x="7366656" y="2797799"/>
              <a:ext cx="4107058" cy="478336"/>
            </a:xfrm>
            <a:prstGeom prst="rect">
              <a:avLst/>
            </a:prstGeom>
          </p:spPr>
          <p:txBody>
            <a:bodyPr vert="horz" wrap="square" lIns="0" tIns="16510" rIns="0" bIns="0" rtlCol="0" anchor="b">
              <a:spAutoFit/>
            </a:bodyPr>
            <a:lstStyle>
              <a:lvl1pPr algn="l" defTabSz="4572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kumimoji="1" sz="2800" b="1" kern="1200" cap="all">
                  <a:solidFill>
                    <a:schemeClr val="tx1">
                      <a:lumMod val="75000"/>
                      <a:lumOff val="25000"/>
                    </a:schemeClr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+mj-cs"/>
                </a:defRPr>
              </a:lvl1pPr>
              <a:lvl2pPr eaLnBrk="1" hangingPunct="1">
                <a:defRPr kumimoji="1">
                  <a:solidFill>
                    <a:schemeClr val="tx2"/>
                  </a:solidFill>
                </a:defRPr>
              </a:lvl2pPr>
              <a:lvl3pPr eaLnBrk="1" hangingPunct="1">
                <a:defRPr kumimoji="1">
                  <a:solidFill>
                    <a:schemeClr val="tx2"/>
                  </a:solidFill>
                </a:defRPr>
              </a:lvl3pPr>
              <a:lvl4pPr eaLnBrk="1" hangingPunct="1">
                <a:defRPr kumimoji="1">
                  <a:solidFill>
                    <a:schemeClr val="tx2"/>
                  </a:solidFill>
                </a:defRPr>
              </a:lvl4pPr>
              <a:lvl5pPr eaLnBrk="1" hangingPunct="1">
                <a:defRPr kumimoji="1">
                  <a:solidFill>
                    <a:schemeClr val="tx2"/>
                  </a:solidFill>
                </a:defRPr>
              </a:lvl5pPr>
              <a:lvl6pPr eaLnBrk="1" hangingPunct="1">
                <a:defRPr kumimoji="1">
                  <a:solidFill>
                    <a:schemeClr val="tx2"/>
                  </a:solidFill>
                </a:defRPr>
              </a:lvl6pPr>
              <a:lvl7pPr eaLnBrk="1" hangingPunct="1">
                <a:defRPr kumimoji="1">
                  <a:solidFill>
                    <a:schemeClr val="tx2"/>
                  </a:solidFill>
                </a:defRPr>
              </a:lvl7pPr>
              <a:lvl8pPr eaLnBrk="1" hangingPunct="1">
                <a:defRPr kumimoji="1">
                  <a:solidFill>
                    <a:schemeClr val="tx2"/>
                  </a:solidFill>
                </a:defRPr>
              </a:lvl8pPr>
              <a:lvl9pPr eaLnBrk="1" hangingPunct="1">
                <a:defRPr kumimoji="1">
                  <a:solidFill>
                    <a:schemeClr val="tx2"/>
                  </a:solidFill>
                </a:defRPr>
              </a:lvl9pPr>
            </a:lstStyle>
            <a:p>
              <a:pPr marL="12700" algn="r">
                <a:spcBef>
                  <a:spcPts val="130"/>
                </a:spcBef>
              </a:pPr>
              <a:r>
                <a:rPr lang="en-US" altLang="ja-JP" sz="3000" spc="300" dirty="0">
                  <a:solidFill>
                    <a:schemeClr val="bg1">
                      <a:lumMod val="85000"/>
                    </a:schemeClr>
                  </a:solidFill>
                </a:rPr>
                <a:t>SIGNEON</a:t>
              </a:r>
              <a:r>
                <a:rPr lang="ja-JP" altLang="en-US" sz="3000" spc="300" dirty="0">
                  <a:solidFill>
                    <a:schemeClr val="bg1">
                      <a:lumMod val="85000"/>
                    </a:schemeClr>
                  </a:solidFill>
                </a:rPr>
                <a:t>に接続</a:t>
              </a:r>
              <a:endParaRPr lang="ja-JP" altLang="en-US" sz="3000" spc="300" dirty="0">
                <a:solidFill>
                  <a:schemeClr val="bg1">
                    <a:lumMod val="8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24" name="サブタイトル 2">
            <a:extLst>
              <a:ext uri="{FF2B5EF4-FFF2-40B4-BE49-F238E27FC236}">
                <a16:creationId xmlns:a16="http://schemas.microsoft.com/office/drawing/2014/main" id="{40E86AB6-3CAB-A9FC-9E08-0B92B8B523F4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4" name="図 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FA1D89F2-D4AA-4615-34B4-171A1798C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334" y="381408"/>
            <a:ext cx="3794686" cy="5393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0F9879D-B971-84CD-AE4C-047A60E21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8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</a:t>
            </a:r>
            <a:r>
              <a:rPr kumimoji="1" lang="en-US" altLang="ja-JP" sz="2800" b="1" dirty="0"/>
              <a:t>SIGNEON</a:t>
            </a:r>
            <a:r>
              <a:rPr kumimoji="1" lang="ja-JP" altLang="en-US" sz="2800" b="1" dirty="0"/>
              <a:t>に接続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44510930-1960-F85F-8D70-A22434F3FA46}"/>
              </a:ext>
            </a:extLst>
          </p:cNvPr>
          <p:cNvSpPr txBox="1">
            <a:spLocks/>
          </p:cNvSpPr>
          <p:nvPr/>
        </p:nvSpPr>
        <p:spPr>
          <a:xfrm>
            <a:off x="1" y="4711369"/>
            <a:ext cx="12189618" cy="4362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ja-JP" sz="2000" b="1" spc="0" dirty="0">
                <a:solidFill>
                  <a:schemeClr val="tx1"/>
                </a:solidFill>
              </a:rPr>
              <a:t>https://smart.isungsign.com/auth/login</a:t>
            </a:r>
            <a:endParaRPr lang="ja-JP" altLang="en-US" sz="2000" b="1" spc="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0" y="5434983"/>
            <a:ext cx="12189619" cy="564014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SIGNEON PC URL</a:t>
            </a:r>
            <a:r>
              <a:rPr kumimoji="1" lang="ja-JP" altLang="en-US" dirty="0"/>
              <a:t>に接続してください</a:t>
            </a:r>
          </a:p>
        </p:txBody>
      </p:sp>
      <p:pic>
        <p:nvPicPr>
          <p:cNvPr id="5" name="図 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1B008495-9199-D924-EB95-CC232B135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536" y="1047295"/>
            <a:ext cx="4632545" cy="352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498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</a:t>
            </a:r>
            <a:r>
              <a:rPr kumimoji="1" lang="en-US" altLang="ja-JP" sz="2800" b="1" dirty="0"/>
              <a:t>SIGNEON</a:t>
            </a:r>
            <a:r>
              <a:rPr kumimoji="1" lang="ja-JP" altLang="en-US" sz="2800" b="1" dirty="0"/>
              <a:t>に接続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0" y="5434983"/>
            <a:ext cx="12189619" cy="564014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映像制作をクリックしてください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B15C57F-0936-B9DC-9A1E-07087FBBF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69" y="2773333"/>
            <a:ext cx="11525061" cy="72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D9B7F5-AB39-4B6C-7433-63B2A948551B}"/>
              </a:ext>
            </a:extLst>
          </p:cNvPr>
          <p:cNvSpPr/>
          <p:nvPr/>
        </p:nvSpPr>
        <p:spPr>
          <a:xfrm>
            <a:off x="5962483" y="2865892"/>
            <a:ext cx="1204111" cy="63178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335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0" y="5434983"/>
            <a:ext cx="12189619" cy="564014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2.</a:t>
            </a:r>
            <a:r>
              <a:rPr kumimoji="1" lang="ja-JP" altLang="en-US" dirty="0"/>
              <a:t>写真編集をクリックしてください</a:t>
            </a:r>
          </a:p>
        </p:txBody>
      </p:sp>
      <p:pic>
        <p:nvPicPr>
          <p:cNvPr id="7" name="図 6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074D9D74-3FEF-1E58-B9C0-58A1BEA01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91" y="1706685"/>
            <a:ext cx="10524836" cy="2631209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E5CEEC2-F806-EA0C-B5D2-D2335A29A071}"/>
              </a:ext>
            </a:extLst>
          </p:cNvPr>
          <p:cNvSpPr/>
          <p:nvPr/>
        </p:nvSpPr>
        <p:spPr>
          <a:xfrm>
            <a:off x="9361465" y="2706397"/>
            <a:ext cx="1639044" cy="122829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701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8137236" y="1993251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動画の名前を設定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EEF8C08-7DCB-F124-8AC1-7B2D27F3DD39}"/>
              </a:ext>
            </a:extLst>
          </p:cNvPr>
          <p:cNvSpPr/>
          <p:nvPr/>
        </p:nvSpPr>
        <p:spPr>
          <a:xfrm>
            <a:off x="8137236" y="2345296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動画再生時間を設定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DEA0727-6FDF-95E4-AA5A-EC1974FCC6A0}"/>
              </a:ext>
            </a:extLst>
          </p:cNvPr>
          <p:cNvSpPr/>
          <p:nvPr/>
        </p:nvSpPr>
        <p:spPr>
          <a:xfrm>
            <a:off x="8137236" y="2697341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ステッカーの追加をクリック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FE0954B-F767-F953-8664-CCDEB1BED95B}"/>
              </a:ext>
            </a:extLst>
          </p:cNvPr>
          <p:cNvSpPr/>
          <p:nvPr/>
        </p:nvSpPr>
        <p:spPr>
          <a:xfrm>
            <a:off x="8137236" y="5766079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施工体系図イメージを選択します</a:t>
            </a:r>
          </a:p>
        </p:txBody>
      </p:sp>
      <p:pic>
        <p:nvPicPr>
          <p:cNvPr id="8" name="図 7" descr="グラフィカル ユーザー インターフェイス, アプリケーション, PowerPoint&#10;&#10;自動的に生成された説明">
            <a:extLst>
              <a:ext uri="{FF2B5EF4-FFF2-40B4-BE49-F238E27FC236}">
                <a16:creationId xmlns:a16="http://schemas.microsoft.com/office/drawing/2014/main" id="{605DE184-569C-0185-A3DA-9D340573C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9590"/>
            <a:ext cx="4666585" cy="4974924"/>
          </a:xfrm>
          <a:prstGeom prst="rect">
            <a:avLst/>
          </a:prstGeom>
        </p:spPr>
      </p:pic>
      <p:pic>
        <p:nvPicPr>
          <p:cNvPr id="15" name="図 14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8A555A1C-E122-E423-31EE-5989A90FF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015" y="1993251"/>
            <a:ext cx="3885229" cy="414194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7F2362E-9981-EE91-25AC-5434B8F30F8A}"/>
              </a:ext>
            </a:extLst>
          </p:cNvPr>
          <p:cNvSpPr/>
          <p:nvPr/>
        </p:nvSpPr>
        <p:spPr>
          <a:xfrm>
            <a:off x="3939192" y="1999903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1</a:t>
            </a:r>
            <a:endParaRPr kumimoji="1" lang="ja-JP" altLang="en-US" sz="10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02609DD-57D8-0610-DFA8-35D0D147C17B}"/>
              </a:ext>
            </a:extLst>
          </p:cNvPr>
          <p:cNvSpPr/>
          <p:nvPr/>
        </p:nvSpPr>
        <p:spPr>
          <a:xfrm>
            <a:off x="1827278" y="2371712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2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94BE4DB-C89B-F796-843E-C580B8529FFA}"/>
              </a:ext>
            </a:extLst>
          </p:cNvPr>
          <p:cNvSpPr/>
          <p:nvPr/>
        </p:nvSpPr>
        <p:spPr>
          <a:xfrm>
            <a:off x="7669741" y="4571764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3</a:t>
            </a:r>
          </a:p>
        </p:txBody>
      </p:sp>
      <p:pic>
        <p:nvPicPr>
          <p:cNvPr id="21" name="図 20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FBE68A4B-E16B-27DA-6018-E2E2ADA86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7600" y="3043053"/>
            <a:ext cx="2982407" cy="2417179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15934A6-E1C2-3964-BD3A-B2EA60A13207}"/>
              </a:ext>
            </a:extLst>
          </p:cNvPr>
          <p:cNvSpPr/>
          <p:nvPr/>
        </p:nvSpPr>
        <p:spPr>
          <a:xfrm>
            <a:off x="9517014" y="3931013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5540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 descr="テキスト&#10;&#10;自動的に生成された説明">
            <a:extLst>
              <a:ext uri="{FF2B5EF4-FFF2-40B4-BE49-F238E27FC236}">
                <a16:creationId xmlns:a16="http://schemas.microsoft.com/office/drawing/2014/main" id="{A1A23574-48CC-4653-3D51-B7F5D125B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446" y="1425411"/>
            <a:ext cx="3461472" cy="2015150"/>
          </a:xfrm>
          <a:prstGeom prst="rect">
            <a:avLst/>
          </a:prstGeom>
        </p:spPr>
      </p:pic>
      <p:pic>
        <p:nvPicPr>
          <p:cNvPr id="5" name="図 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E360624-B7D0-0C6B-659E-2FF84A4BF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58" y="1027647"/>
            <a:ext cx="4940367" cy="536364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3940322-C3AD-B1FD-0EC3-C5D9E1643A67}"/>
              </a:ext>
            </a:extLst>
          </p:cNvPr>
          <p:cNvSpPr/>
          <p:nvPr/>
        </p:nvSpPr>
        <p:spPr>
          <a:xfrm>
            <a:off x="8137236" y="1993251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ステッカーの追加を確認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EEF8C08-7DCB-F124-8AC1-7B2D27F3DD39}"/>
              </a:ext>
            </a:extLst>
          </p:cNvPr>
          <p:cNvSpPr/>
          <p:nvPr/>
        </p:nvSpPr>
        <p:spPr>
          <a:xfrm>
            <a:off x="8137236" y="2345296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ステッカーをプレビュー画面にドラッグアンドドロップします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DEA0727-6FDF-95E4-AA5A-EC1974FCC6A0}"/>
              </a:ext>
            </a:extLst>
          </p:cNvPr>
          <p:cNvSpPr/>
          <p:nvPr/>
        </p:nvSpPr>
        <p:spPr>
          <a:xfrm>
            <a:off x="8137236" y="2697341"/>
            <a:ext cx="4054764" cy="261062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プレビュー画面でアンカーを利用してイメージを編集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7F2362E-9981-EE91-25AC-5434B8F30F8A}"/>
              </a:ext>
            </a:extLst>
          </p:cNvPr>
          <p:cNvSpPr/>
          <p:nvPr/>
        </p:nvSpPr>
        <p:spPr>
          <a:xfrm>
            <a:off x="1950160" y="5846953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1</a:t>
            </a:r>
            <a:endParaRPr kumimoji="1" lang="ja-JP" altLang="en-US" sz="1000" dirty="0"/>
          </a:p>
        </p:txBody>
      </p:sp>
      <p:sp>
        <p:nvSpPr>
          <p:cNvPr id="6" name="矢印: 上カーブ 5">
            <a:extLst>
              <a:ext uri="{FF2B5EF4-FFF2-40B4-BE49-F238E27FC236}">
                <a16:creationId xmlns:a16="http://schemas.microsoft.com/office/drawing/2014/main" id="{0F68C150-4D4D-C219-4F79-A4D970EE038B}"/>
              </a:ext>
            </a:extLst>
          </p:cNvPr>
          <p:cNvSpPr/>
          <p:nvPr/>
        </p:nvSpPr>
        <p:spPr>
          <a:xfrm rot="16999041">
            <a:off x="1709703" y="3255606"/>
            <a:ext cx="4143361" cy="1958320"/>
          </a:xfrm>
          <a:prstGeom prst="curved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02609DD-57D8-0610-DFA8-35D0D147C17B}"/>
              </a:ext>
            </a:extLst>
          </p:cNvPr>
          <p:cNvSpPr/>
          <p:nvPr/>
        </p:nvSpPr>
        <p:spPr>
          <a:xfrm>
            <a:off x="3463263" y="2523199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2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C7F13BEC-C2BB-E462-3AD5-FD85BE96104F}"/>
              </a:ext>
            </a:extLst>
          </p:cNvPr>
          <p:cNvSpPr/>
          <p:nvPr/>
        </p:nvSpPr>
        <p:spPr>
          <a:xfrm>
            <a:off x="5575699" y="1799674"/>
            <a:ext cx="208230" cy="208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/>
              <a:t>3</a:t>
            </a:r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791D0431-2499-09D1-87D8-CF26C511C6B6}"/>
              </a:ext>
            </a:extLst>
          </p:cNvPr>
          <p:cNvSpPr/>
          <p:nvPr/>
        </p:nvSpPr>
        <p:spPr>
          <a:xfrm>
            <a:off x="4394161" y="2007904"/>
            <a:ext cx="728570" cy="913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FA91628-07B9-689B-DAD0-CAE6AA021DB8}"/>
              </a:ext>
            </a:extLst>
          </p:cNvPr>
          <p:cNvSpPr/>
          <p:nvPr/>
        </p:nvSpPr>
        <p:spPr>
          <a:xfrm>
            <a:off x="8137236" y="3049385"/>
            <a:ext cx="4054764" cy="16149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※</a:t>
            </a:r>
            <a:r>
              <a:rPr kumimoji="1" lang="ja-JP" alt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一画面に表示できない場合、分割して表見します</a:t>
            </a:r>
          </a:p>
        </p:txBody>
      </p:sp>
    </p:spTree>
    <p:extLst>
      <p:ext uri="{BB962C8B-B14F-4D97-AF65-F5344CB8AC3E}">
        <p14:creationId xmlns:p14="http://schemas.microsoft.com/office/powerpoint/2010/main" val="257249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4E899-FB39-2A2C-4189-273144595815}"/>
              </a:ext>
            </a:extLst>
          </p:cNvPr>
          <p:cNvSpPr txBox="1">
            <a:spLocks/>
          </p:cNvSpPr>
          <p:nvPr/>
        </p:nvSpPr>
        <p:spPr>
          <a:xfrm>
            <a:off x="156151" y="286604"/>
            <a:ext cx="10337573" cy="4362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j-cs"/>
              </a:defRPr>
            </a:lvl1pPr>
          </a:lstStyle>
          <a:p>
            <a:r>
              <a:rPr kumimoji="1" lang="ja-JP" altLang="en-US" sz="2800" b="1" dirty="0"/>
              <a:t>■写真編集</a:t>
            </a:r>
            <a:r>
              <a:rPr kumimoji="1" lang="en-US" altLang="ja-JP" sz="2800" b="1" dirty="0"/>
              <a:t>(</a:t>
            </a:r>
            <a:r>
              <a:rPr kumimoji="1" lang="ja-JP" altLang="en-US" sz="2800" b="1" dirty="0"/>
              <a:t>動画制作</a:t>
            </a:r>
            <a:r>
              <a:rPr kumimoji="1" lang="en-US" altLang="ja-JP" sz="2800" b="1" dirty="0"/>
              <a:t>)</a:t>
            </a:r>
            <a:endParaRPr kumimoji="1" lang="ja-JP" altLang="en-US" sz="2800" b="1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223F8EB-568F-5FA8-9900-DFA14FADAAD2}"/>
              </a:ext>
            </a:extLst>
          </p:cNvPr>
          <p:cNvSpPr/>
          <p:nvPr/>
        </p:nvSpPr>
        <p:spPr>
          <a:xfrm rot="16200000">
            <a:off x="6039395" y="-5316583"/>
            <a:ext cx="113213" cy="12192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6C94A3A4-D33A-C3E3-753C-45440BDA6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6850" y="349945"/>
            <a:ext cx="1169643" cy="307113"/>
          </a:xfrm>
          <a:prstGeom prst="rect">
            <a:avLst/>
          </a:prstGeom>
        </p:spPr>
      </p:pic>
      <p:sp>
        <p:nvSpPr>
          <p:cNvPr id="22" name="サブタイトル 2">
            <a:extLst>
              <a:ext uri="{FF2B5EF4-FFF2-40B4-BE49-F238E27FC236}">
                <a16:creationId xmlns:a16="http://schemas.microsoft.com/office/drawing/2014/main" id="{D4C5838B-830B-E23A-707A-D6D18FAA988D}"/>
              </a:ext>
            </a:extLst>
          </p:cNvPr>
          <p:cNvSpPr txBox="1">
            <a:spLocks/>
          </p:cNvSpPr>
          <p:nvPr/>
        </p:nvSpPr>
        <p:spPr>
          <a:xfrm>
            <a:off x="0" y="6504507"/>
            <a:ext cx="12189619" cy="261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600" kern="1200" cap="all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3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kumimoji="1" sz="1100" kern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800" dirty="0">
                <a:solidFill>
                  <a:schemeClr val="bg1"/>
                </a:solidFill>
              </a:rPr>
              <a:t>東京都千代田区富士見１－３－１１　 富士見デュープレックスビズ </a:t>
            </a:r>
            <a:r>
              <a:rPr lang="en-US" altLang="ja-JP" sz="800" dirty="0">
                <a:solidFill>
                  <a:schemeClr val="bg1"/>
                </a:solidFill>
              </a:rPr>
              <a:t>6F          TEL : 03-5734-1453           FAX : 03-5734-1454             E-Mail : info@isung.co.jp</a:t>
            </a:r>
          </a:p>
        </p:txBody>
      </p:sp>
      <p:pic>
        <p:nvPicPr>
          <p:cNvPr id="7" name="図 6" descr="グラフィカル ユーザー インターフェイス, アプリケーション, メール&#10;&#10;自動的に生成された説明">
            <a:extLst>
              <a:ext uri="{FF2B5EF4-FFF2-40B4-BE49-F238E27FC236}">
                <a16:creationId xmlns:a16="http://schemas.microsoft.com/office/drawing/2014/main" id="{1266FD68-A30B-FA49-6A11-DD583F264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398" y="1104541"/>
            <a:ext cx="4887401" cy="5241831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89C9F47-00DC-0D6A-6EB7-2DDE77E327D8}"/>
              </a:ext>
            </a:extLst>
          </p:cNvPr>
          <p:cNvSpPr/>
          <p:nvPr/>
        </p:nvSpPr>
        <p:spPr>
          <a:xfrm>
            <a:off x="5069941" y="2978630"/>
            <a:ext cx="7119678" cy="515699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映像作成をクリックします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8B234BE-DFCC-C9E5-EA26-50D40D348AEF}"/>
              </a:ext>
            </a:extLst>
          </p:cNvPr>
          <p:cNvSpPr/>
          <p:nvPr/>
        </p:nvSpPr>
        <p:spPr>
          <a:xfrm>
            <a:off x="4383065" y="5902036"/>
            <a:ext cx="1001734" cy="444336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806790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4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C7016"/>
      </a:accent1>
      <a:accent2>
        <a:srgbClr val="F8931D"/>
      </a:accent2>
      <a:accent3>
        <a:srgbClr val="CE8D3E"/>
      </a:accent3>
      <a:accent4>
        <a:srgbClr val="E64823"/>
      </a:accent4>
      <a:accent5>
        <a:srgbClr val="FFCA08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112_TF22712842.potx" id="{DC1F4CAC-463E-46B1-B56C-8FFBB0733DDE}" vid="{102B73BB-D185-4E66-89CB-192264AF1F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cel">
    <a:dk1>
      <a:srgbClr val="000000"/>
    </a:dk1>
    <a:lt1>
      <a:srgbClr val="FFFFFF"/>
    </a:lt1>
    <a:dk2>
      <a:srgbClr val="4A5356"/>
    </a:dk2>
    <a:lt2>
      <a:srgbClr val="E8E3CE"/>
    </a:lt2>
    <a:accent1>
      <a:srgbClr val="F6A21D"/>
    </a:accent1>
    <a:accent2>
      <a:srgbClr val="9BAFB5"/>
    </a:accent2>
    <a:accent3>
      <a:srgbClr val="C96731"/>
    </a:accent3>
    <a:accent4>
      <a:srgbClr val="9CA383"/>
    </a:accent4>
    <a:accent5>
      <a:srgbClr val="87795D"/>
    </a:accent5>
    <a:accent6>
      <a:srgbClr val="A0988C"/>
    </a:accent6>
    <a:hlink>
      <a:srgbClr val="00B0F0"/>
    </a:hlink>
    <a:folHlink>
      <a:srgbClr val="738F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932EF5-314F-409E-8020-FEE5FA0795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3EEFF0-FB57-4CB4-8BFC-DF397689E2E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A3F7EDC-E5B4-4BBC-9D2A-CBE6D46C37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{EB7223E8-5771-460C-9B3E-2E6FF386B798}tf22712842_win32</Template>
  <TotalTime>7730</TotalTime>
  <Words>697</Words>
  <Application>Microsoft Office PowerPoint</Application>
  <PresentationFormat>ワイド画面</PresentationFormat>
  <Paragraphs>74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Meiryo UI</vt:lpstr>
      <vt:lpstr>游ゴシック</vt:lpstr>
      <vt:lpstr>Calibri</vt:lpstr>
      <vt:lpstr>Franklin Gothic Book</vt:lpstr>
      <vt:lpstr>Wingdings 2</vt:lpstr>
      <vt:lpstr>1_RetrospectVTI</vt:lpstr>
      <vt:lpstr>施工体系図 法令許可票 表示マニュアル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サイネージ 提案資料</dc:title>
  <dc:creator>イソンジャパン株式会社</dc:creator>
  <cp:lastModifiedBy>イソンジャパン株式会社</cp:lastModifiedBy>
  <cp:revision>185</cp:revision>
  <dcterms:created xsi:type="dcterms:W3CDTF">2022-12-23T00:00:27Z</dcterms:created>
  <dcterms:modified xsi:type="dcterms:W3CDTF">2023-01-31T02:27:33Z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