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9"/>
  </p:notesMasterIdLst>
  <p:handoutMasterIdLst>
    <p:handoutMasterId r:id="rId10"/>
  </p:handoutMasterIdLst>
  <p:sldIdLst>
    <p:sldId id="298" r:id="rId5"/>
    <p:sldId id="339" r:id="rId6"/>
    <p:sldId id="341" r:id="rId7"/>
    <p:sldId id="335" r:id="rId8"/>
  </p:sldIdLst>
  <p:sldSz cx="12192000" cy="6858000"/>
  <p:notesSz cx="6858000" cy="9144000"/>
  <p:defaultTextStyle>
    <a:defPPr rtl="0">
      <a:defRPr lang="ja-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8" autoAdjust="0"/>
    <p:restoredTop sz="94619" autoAdjust="0"/>
  </p:normalViewPr>
  <p:slideViewPr>
    <p:cSldViewPr snapToGrid="0">
      <p:cViewPr varScale="1">
        <p:scale>
          <a:sx n="107" d="100"/>
          <a:sy n="107" d="100"/>
        </p:scale>
        <p:origin x="612" y="102"/>
      </p:cViewPr>
      <p:guideLst/>
    </p:cSldViewPr>
  </p:slideViewPr>
  <p:notesTextViewPr>
    <p:cViewPr>
      <p:scale>
        <a:sx n="1" d="1"/>
        <a:sy n="1" d="1"/>
      </p:scale>
      <p:origin x="0" y="0"/>
    </p:cViewPr>
  </p:notesTextViewPr>
  <p:notesViewPr>
    <p:cSldViewPr snapToGrid="0">
      <p:cViewPr varScale="1">
        <p:scale>
          <a:sx n="87" d="100"/>
          <a:sy n="87" d="100"/>
        </p:scale>
        <p:origin x="3840"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dirty="0">
              <a:latin typeface="Meiryo UI" panose="020B0604030504040204" pitchFamily="50" charset="-128"/>
              <a:ea typeface="Meiryo UI" panose="020B0604030504040204" pitchFamily="50" charset="-128"/>
            </a:endParaRPr>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D243AE-AB9C-4F99-A927-9F2471FAD649}" type="datetime1">
              <a:rPr kumimoji="1" lang="ja-JP" altLang="en-US" smtClean="0">
                <a:latin typeface="Meiryo UI" panose="020B0604030504040204" pitchFamily="50" charset="-128"/>
                <a:ea typeface="Meiryo UI" panose="020B0604030504040204" pitchFamily="50" charset="-128"/>
              </a:rPr>
              <a:t>2023/4/24</a:t>
            </a:fld>
            <a:endParaRPr kumimoji="1" lang="ja-JP" altLang="en-US" dirty="0">
              <a:latin typeface="Meiryo UI" panose="020B0604030504040204" pitchFamily="50" charset="-128"/>
              <a:ea typeface="Meiryo UI" panose="020B0604030504040204" pitchFamily="50" charset="-128"/>
            </a:endParaRPr>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dirty="0">
              <a:latin typeface="Meiryo UI" panose="020B0604030504040204" pitchFamily="50" charset="-128"/>
              <a:ea typeface="Meiryo UI" panose="020B0604030504040204" pitchFamily="50" charset="-128"/>
            </a:endParaRPr>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BDADE32-FD1A-494E-A873-FBE034D5C1DA}" type="slidenum">
              <a:rPr kumimoji="1" lang="en-US" altLang="ja-JP" smtClean="0">
                <a:latin typeface="Meiryo UI" panose="020B0604030504040204" pitchFamily="50" charset="-128"/>
                <a:ea typeface="Meiryo UI" panose="020B0604030504040204" pitchFamily="50" charset="-128"/>
              </a:rPr>
              <a:t>‹#›</a:t>
            </a:fld>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518209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Meiryo UI" panose="020B0604030504040204" pitchFamily="50" charset="-128"/>
                <a:ea typeface="Meiryo UI" panose="020B0604030504040204" pitchFamily="50" charset="-128"/>
              </a:defRPr>
            </a:lvl1pPr>
          </a:lstStyle>
          <a:p>
            <a:endParaRPr kumimoji="1" lang="ja-JP" altLang="en-US" dirty="0"/>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Meiryo UI" panose="020B0604030504040204" pitchFamily="50" charset="-128"/>
                <a:ea typeface="Meiryo UI" panose="020B0604030504040204" pitchFamily="50" charset="-128"/>
              </a:defRPr>
            </a:lvl1pPr>
          </a:lstStyle>
          <a:p>
            <a:fld id="{D5D0D523-8CFC-4A67-BC17-72B1EE12365D}" type="datetime1">
              <a:rPr kumimoji="1" lang="ja-JP" altLang="en-US" smtClean="0"/>
              <a:pPr/>
              <a:t>2023/4/24</a:t>
            </a:fld>
            <a:endParaRPr kumimoji="1" lang="ja-JP" altLang="en-US" dirty="0"/>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noProof="0" dirty="0"/>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noProof="0" dirty="0"/>
              <a:t>マスター テキストの書式設定</a:t>
            </a:r>
          </a:p>
          <a:p>
            <a:pPr lvl="1"/>
            <a:r>
              <a:rPr kumimoji="1" lang="ja-JP" altLang="en-US" noProof="0" dirty="0"/>
              <a:t>第 </a:t>
            </a:r>
            <a:r>
              <a:rPr kumimoji="1" lang="en-US" altLang="ja-JP" noProof="0" dirty="0"/>
              <a:t>2 </a:t>
            </a:r>
            <a:r>
              <a:rPr kumimoji="1" lang="ja-JP" altLang="en-US" noProof="0" dirty="0"/>
              <a:t>レベル</a:t>
            </a:r>
          </a:p>
          <a:p>
            <a:pPr lvl="2"/>
            <a:r>
              <a:rPr kumimoji="1" lang="ja-JP" altLang="en-US" noProof="0" dirty="0"/>
              <a:t>第 </a:t>
            </a:r>
            <a:r>
              <a:rPr kumimoji="1" lang="en-US" altLang="ja-JP" noProof="0" dirty="0"/>
              <a:t>3 </a:t>
            </a:r>
            <a:r>
              <a:rPr kumimoji="1" lang="ja-JP" altLang="en-US" noProof="0" dirty="0"/>
              <a:t>レベル</a:t>
            </a:r>
          </a:p>
          <a:p>
            <a:pPr lvl="3"/>
            <a:r>
              <a:rPr kumimoji="1" lang="ja-JP" altLang="en-US" noProof="0" dirty="0"/>
              <a:t>第 </a:t>
            </a:r>
            <a:r>
              <a:rPr kumimoji="1" lang="en-US" altLang="ja-JP" noProof="0" dirty="0"/>
              <a:t>4 </a:t>
            </a:r>
            <a:r>
              <a:rPr kumimoji="1" lang="ja-JP" altLang="en-US" noProof="0" dirty="0"/>
              <a:t>レベル</a:t>
            </a:r>
          </a:p>
          <a:p>
            <a:pPr lvl="4"/>
            <a:r>
              <a:rPr kumimoji="1" lang="ja-JP" altLang="en-US" noProof="0" dirty="0"/>
              <a:t>第 </a:t>
            </a:r>
            <a:r>
              <a:rPr kumimoji="1" lang="en-US" altLang="ja-JP" noProof="0" dirty="0"/>
              <a:t>5 </a:t>
            </a:r>
            <a:r>
              <a:rPr kumimoji="1" lang="ja-JP" altLang="en-US" noProof="0" dirty="0"/>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Meiryo UI" panose="020B0604030504040204" pitchFamily="50" charset="-128"/>
                <a:ea typeface="Meiryo UI" panose="020B0604030504040204" pitchFamily="50" charset="-128"/>
              </a:defRPr>
            </a:lvl1pPr>
          </a:lstStyle>
          <a:p>
            <a:endParaRPr kumimoji="1" lang="ja-JP" altLang="en-US" dirty="0"/>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Meiryo UI" panose="020B0604030504040204" pitchFamily="50" charset="-128"/>
                <a:ea typeface="Meiryo UI" panose="020B0604030504040204" pitchFamily="50" charset="-128"/>
              </a:defRPr>
            </a:lvl1pPr>
          </a:lstStyle>
          <a:p>
            <a:fld id="{5DBB06E8-024C-426A-A87F-EDA2F6EC649B}" type="slidenum">
              <a:rPr kumimoji="1" lang="en-US" altLang="ja-JP" smtClean="0"/>
              <a:pPr/>
              <a:t>‹#›</a:t>
            </a:fld>
            <a:endParaRPr kumimoji="1" lang="ja-JP" altLang="en-US" dirty="0"/>
          </a:p>
        </p:txBody>
      </p:sp>
    </p:spTree>
    <p:extLst>
      <p:ext uri="{BB962C8B-B14F-4D97-AF65-F5344CB8AC3E}">
        <p14:creationId xmlns:p14="http://schemas.microsoft.com/office/powerpoint/2010/main" val="383028284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1pPr>
    <a:lvl2pPr marL="4572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2pPr>
    <a:lvl3pPr marL="9144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3pPr>
    <a:lvl4pPr marL="13716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4pPr>
    <a:lvl5pPr marL="18288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5DBB06E8-024C-426A-A87F-EDA2F6EC649B}" type="slidenum">
              <a:rPr kumimoji="1" lang="en-US" altLang="ja-JP" smtClean="0">
                <a:latin typeface="Meiryo UI" panose="020B0604030504040204" pitchFamily="50" charset="-128"/>
                <a:ea typeface="Meiryo UI" panose="020B0604030504040204" pitchFamily="50" charset="-128"/>
              </a:rPr>
              <a:t>1</a:t>
            </a:fld>
            <a:endParaRPr kumimoji="1"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97516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 name="長方形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タイトル 1"/>
          <p:cNvSpPr>
            <a:spLocks noGrp="1"/>
          </p:cNvSpPr>
          <p:nvPr>
            <p:ph type="ctrTitle"/>
          </p:nvPr>
        </p:nvSpPr>
        <p:spPr>
          <a:xfrm>
            <a:off x="1097280" y="758952"/>
            <a:ext cx="10058400" cy="3566160"/>
          </a:xfrm>
        </p:spPr>
        <p:txBody>
          <a:bodyPr rtlCol="0" anchor="b">
            <a:normAutofit/>
          </a:bodyPr>
          <a:lstStyle>
            <a:lvl1pPr algn="l">
              <a:lnSpc>
                <a:spcPct val="90000"/>
              </a:lnSpc>
              <a:defRPr sz="8000" spc="-50" baseline="0">
                <a:solidFill>
                  <a:schemeClr val="tx1">
                    <a:lumMod val="85000"/>
                    <a:lumOff val="15000"/>
                  </a:schemeClr>
                </a:solidFill>
              </a:defRPr>
            </a:lvl1pPr>
          </a:lstStyle>
          <a:p>
            <a:pPr rtl="0"/>
            <a:r>
              <a:rPr lang="ja-JP" altLang="en-US" noProof="0"/>
              <a:t>マスター タイトルの書式設定</a:t>
            </a:r>
            <a:endParaRPr lang="ja-JP" altLang="en-US" noProof="0" dirty="0"/>
          </a:p>
        </p:txBody>
      </p:sp>
      <p:sp>
        <p:nvSpPr>
          <p:cNvPr id="3" name="サブタイトル 2"/>
          <p:cNvSpPr>
            <a:spLocks noGrp="1"/>
          </p:cNvSpPr>
          <p:nvPr>
            <p:ph type="subTitle" idx="1"/>
          </p:nvPr>
        </p:nvSpPr>
        <p:spPr>
          <a:xfrm>
            <a:off x="1100051" y="4645152"/>
            <a:ext cx="10058400" cy="1143000"/>
          </a:xfrm>
        </p:spPr>
        <p:txBody>
          <a:bodyPr lIns="91440" rIns="91440" rtlCol="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pPr rtl="0"/>
            <a:r>
              <a:rPr lang="ja-JP" altLang="en-US" noProof="0"/>
              <a:t>マスター サブタイトルの書式設定</a:t>
            </a:r>
            <a:endParaRPr lang="ja-JP" altLang="en-US" noProof="0" dirty="0"/>
          </a:p>
        </p:txBody>
      </p:sp>
      <p:cxnSp>
        <p:nvCxnSpPr>
          <p:cNvPr id="9" name="直線​​コネクタ(S)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日付プレースホルダー 3">
            <a:extLst>
              <a:ext uri="{FF2B5EF4-FFF2-40B4-BE49-F238E27FC236}">
                <a16:creationId xmlns:a16="http://schemas.microsoft.com/office/drawing/2014/main" id="{9925CCF1-92C0-4AF3-BFAF-4921631915AB}"/>
              </a:ext>
            </a:extLst>
          </p:cNvPr>
          <p:cNvSpPr>
            <a:spLocks noGrp="1"/>
          </p:cNvSpPr>
          <p:nvPr>
            <p:ph type="dt" sz="half" idx="10"/>
          </p:nvPr>
        </p:nvSpPr>
        <p:spPr/>
        <p:txBody>
          <a:bodyPr rtlCol="0"/>
          <a:lstStyle/>
          <a:p>
            <a:pPr rtl="0"/>
            <a:r>
              <a:rPr lang="en-US" altLang="ja-JP" noProof="0" dirty="0"/>
              <a:t>2020/2/13</a:t>
            </a:r>
            <a:endParaRPr lang="ja-JP" altLang="en-US" noProof="0" dirty="0"/>
          </a:p>
        </p:txBody>
      </p:sp>
      <p:sp>
        <p:nvSpPr>
          <p:cNvPr id="5" name="フッター プレースホルダー 4">
            <a:extLst>
              <a:ext uri="{FF2B5EF4-FFF2-40B4-BE49-F238E27FC236}">
                <a16:creationId xmlns:a16="http://schemas.microsoft.com/office/drawing/2014/main" id="{051A78A9-3DFF-4937-A9F2-5D8CF495F367}"/>
              </a:ext>
            </a:extLst>
          </p:cNvPr>
          <p:cNvSpPr>
            <a:spLocks noGrp="1"/>
          </p:cNvSpPr>
          <p:nvPr>
            <p:ph type="ftr" sz="quarter" idx="11"/>
          </p:nvPr>
        </p:nvSpPr>
        <p:spPr/>
        <p:txBody>
          <a:bodyPr rtlCol="0"/>
          <a:lstStyle/>
          <a:p>
            <a:pPr rtl="0"/>
            <a:endParaRPr lang="ja-JP" altLang="en-US" noProof="0" dirty="0"/>
          </a:p>
        </p:txBody>
      </p:sp>
      <p:sp>
        <p:nvSpPr>
          <p:cNvPr id="6" name="スライド番号プレースホルダー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rtlCol="0"/>
          <a:lstStyle/>
          <a:p>
            <a:pPr rtl="0"/>
            <a:fld id="{3A98EE3D-8CD1-4C3F-BD1C-C98C9596463C}" type="slidenum">
              <a:rPr lang="en-US" altLang="ja-JP" noProof="0" smtClean="0"/>
              <a:t>‹#›</a:t>
            </a:fld>
            <a:endParaRPr lang="ja-JP" altLang="en-US" noProof="0" dirty="0"/>
          </a:p>
        </p:txBody>
      </p:sp>
    </p:spTree>
    <p:extLst>
      <p:ext uri="{BB962C8B-B14F-4D97-AF65-F5344CB8AC3E}">
        <p14:creationId xmlns:p14="http://schemas.microsoft.com/office/powerpoint/2010/main" val="2623437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p>
            <a:pPr rtl="0"/>
            <a:r>
              <a:rPr lang="ja-JP" altLang="en-US" noProof="0"/>
              <a:t>マスター タイトルの書式設定</a:t>
            </a:r>
            <a:endParaRPr lang="ja-JP" altLang="en-US" noProof="0" dirty="0"/>
          </a:p>
        </p:txBody>
      </p:sp>
      <p:sp>
        <p:nvSpPr>
          <p:cNvPr id="3" name="コンテンツ プレースホルダー 2"/>
          <p:cNvSpPr>
            <a:spLocks noGrp="1"/>
          </p:cNvSpPr>
          <p:nvPr>
            <p:ph idx="1"/>
          </p:nvPr>
        </p:nvSpPr>
        <p:spPr/>
        <p:txBody>
          <a:bodyPr rtlCol="0"/>
          <a:lstStyle/>
          <a:p>
            <a:pPr lvl="0" rtl="0"/>
            <a:r>
              <a:rPr lang="ja-JP" altLang="en-US" noProof="0"/>
              <a:t>マスター テキストの書式設定</a:t>
            </a:r>
          </a:p>
          <a:p>
            <a:pPr lvl="1" rtl="0"/>
            <a:r>
              <a:rPr lang="ja-JP" altLang="en-US" noProof="0"/>
              <a:t>第 </a:t>
            </a:r>
            <a:r>
              <a:rPr lang="en-US" altLang="ja-JP" noProof="0"/>
              <a:t>2 </a:t>
            </a:r>
            <a:r>
              <a:rPr lang="ja-JP" altLang="en-US" noProof="0"/>
              <a:t>レベル</a:t>
            </a:r>
          </a:p>
          <a:p>
            <a:pPr lvl="2" rtl="0"/>
            <a:r>
              <a:rPr lang="ja-JP" altLang="en-US" noProof="0"/>
              <a:t>第 </a:t>
            </a:r>
            <a:r>
              <a:rPr lang="en-US" altLang="ja-JP" noProof="0"/>
              <a:t>3 </a:t>
            </a:r>
            <a:r>
              <a:rPr lang="ja-JP" altLang="en-US" noProof="0"/>
              <a:t>レベル</a:t>
            </a:r>
          </a:p>
          <a:p>
            <a:pPr lvl="3" rtl="0"/>
            <a:r>
              <a:rPr lang="ja-JP" altLang="en-US" noProof="0"/>
              <a:t>第 </a:t>
            </a:r>
            <a:r>
              <a:rPr lang="en-US" altLang="ja-JP" noProof="0"/>
              <a:t>4 </a:t>
            </a:r>
            <a:r>
              <a:rPr lang="ja-JP" altLang="en-US" noProof="0"/>
              <a:t>レベル</a:t>
            </a:r>
          </a:p>
          <a:p>
            <a:pPr lvl="4" rtl="0"/>
            <a:r>
              <a:rPr lang="ja-JP" altLang="en-US" noProof="0"/>
              <a:t>第 </a:t>
            </a:r>
            <a:r>
              <a:rPr lang="en-US" altLang="ja-JP" noProof="0"/>
              <a:t>5 </a:t>
            </a:r>
            <a:r>
              <a:rPr lang="ja-JP" altLang="en-US" noProof="0"/>
              <a:t>レベル</a:t>
            </a:r>
            <a:endParaRPr lang="ja-JP" altLang="en-US" noProof="0" dirty="0"/>
          </a:p>
        </p:txBody>
      </p:sp>
      <p:sp>
        <p:nvSpPr>
          <p:cNvPr id="7" name="日付プレースホルダー 6">
            <a:extLst>
              <a:ext uri="{FF2B5EF4-FFF2-40B4-BE49-F238E27FC236}">
                <a16:creationId xmlns:a16="http://schemas.microsoft.com/office/drawing/2014/main" id="{354D8B55-9EA8-4B81-8E84-9B93B0A27559}"/>
              </a:ext>
            </a:extLst>
          </p:cNvPr>
          <p:cNvSpPr>
            <a:spLocks noGrp="1"/>
          </p:cNvSpPr>
          <p:nvPr>
            <p:ph type="dt" sz="half" idx="10"/>
          </p:nvPr>
        </p:nvSpPr>
        <p:spPr/>
        <p:txBody>
          <a:bodyPr rtlCol="0"/>
          <a:lstStyle/>
          <a:p>
            <a:pPr rtl="0"/>
            <a:r>
              <a:rPr lang="en-US" altLang="ja-JP" noProof="0" dirty="0"/>
              <a:t>2020/2/13</a:t>
            </a:r>
            <a:endParaRPr lang="ja-JP" altLang="en-US" noProof="0" dirty="0"/>
          </a:p>
        </p:txBody>
      </p:sp>
      <p:sp>
        <p:nvSpPr>
          <p:cNvPr id="8" name="フッター プレースホルダー 7">
            <a:extLst>
              <a:ext uri="{FF2B5EF4-FFF2-40B4-BE49-F238E27FC236}">
                <a16:creationId xmlns:a16="http://schemas.microsoft.com/office/drawing/2014/main" id="{062CA021-2578-47CB-822C-BDDFF7223B28}"/>
              </a:ext>
            </a:extLst>
          </p:cNvPr>
          <p:cNvSpPr>
            <a:spLocks noGrp="1"/>
          </p:cNvSpPr>
          <p:nvPr>
            <p:ph type="ftr" sz="quarter" idx="11"/>
          </p:nvPr>
        </p:nvSpPr>
        <p:spPr/>
        <p:txBody>
          <a:bodyPr rtlCol="0"/>
          <a:lstStyle/>
          <a:p>
            <a:pPr rtl="0"/>
            <a:endParaRPr lang="ja-JP" altLang="en-US" noProof="0" dirty="0"/>
          </a:p>
        </p:txBody>
      </p:sp>
      <p:sp>
        <p:nvSpPr>
          <p:cNvPr id="9" name="スライド番号プレースホルダー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rtlCol="0"/>
          <a:lstStyle/>
          <a:p>
            <a:pPr rtl="0"/>
            <a:fld id="{3A98EE3D-8CD1-4C3F-BD1C-C98C9596463C}" type="slidenum">
              <a:rPr lang="en-US" altLang="ja-JP" noProof="0" smtClean="0"/>
              <a:t>‹#›</a:t>
            </a:fld>
            <a:endParaRPr lang="ja-JP" altLang="en-US" noProof="0" dirty="0"/>
          </a:p>
        </p:txBody>
      </p:sp>
    </p:spTree>
    <p:extLst>
      <p:ext uri="{BB962C8B-B14F-4D97-AF65-F5344CB8AC3E}">
        <p14:creationId xmlns:p14="http://schemas.microsoft.com/office/powerpoint/2010/main" val="2540465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 ヘッダー">
    <p:bg>
      <p:bgPr>
        <a:solidFill>
          <a:schemeClr val="bg1"/>
        </a:solidFill>
        <a:effectLst/>
      </p:bgPr>
    </p:bg>
    <p:spTree>
      <p:nvGrpSpPr>
        <p:cNvPr id="1" name=""/>
        <p:cNvGrpSpPr/>
        <p:nvPr/>
      </p:nvGrpSpPr>
      <p:grpSpPr>
        <a:xfrm>
          <a:off x="0" y="0"/>
          <a:ext cx="0" cy="0"/>
          <a:chOff x="0" y="0"/>
          <a:chExt cx="0" cy="0"/>
        </a:xfrm>
      </p:grpSpPr>
      <p:sp>
        <p:nvSpPr>
          <p:cNvPr id="10" name="長方形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タイトル 1"/>
          <p:cNvSpPr>
            <a:spLocks noGrp="1"/>
          </p:cNvSpPr>
          <p:nvPr>
            <p:ph type="title"/>
          </p:nvPr>
        </p:nvSpPr>
        <p:spPr>
          <a:xfrm>
            <a:off x="1097280" y="758952"/>
            <a:ext cx="10058400" cy="3566160"/>
          </a:xfrm>
        </p:spPr>
        <p:txBody>
          <a:bodyPr rtlCol="0" anchor="b" anchorCtr="0">
            <a:normAutofit/>
          </a:bodyPr>
          <a:lstStyle>
            <a:lvl1pPr>
              <a:lnSpc>
                <a:spcPct val="90000"/>
              </a:lnSpc>
              <a:defRPr sz="8000" b="0">
                <a:solidFill>
                  <a:schemeClr val="tx1">
                    <a:lumMod val="85000"/>
                    <a:lumOff val="15000"/>
                  </a:schemeClr>
                </a:solidFill>
              </a:defRPr>
            </a:lvl1pPr>
          </a:lstStyle>
          <a:p>
            <a:pPr rtl="0"/>
            <a:r>
              <a:rPr lang="ja-JP" altLang="en-US" noProof="0"/>
              <a:t>マスター タイトルの書式設定</a:t>
            </a:r>
            <a:endParaRPr lang="ja-JP" altLang="en-US" noProof="0" dirty="0"/>
          </a:p>
        </p:txBody>
      </p:sp>
      <p:sp>
        <p:nvSpPr>
          <p:cNvPr id="3" name="テキスト プレースホルダー 2"/>
          <p:cNvSpPr>
            <a:spLocks noGrp="1"/>
          </p:cNvSpPr>
          <p:nvPr>
            <p:ph type="body" idx="1"/>
          </p:nvPr>
        </p:nvSpPr>
        <p:spPr>
          <a:xfrm>
            <a:off x="1097280" y="4663440"/>
            <a:ext cx="10058400" cy="1143000"/>
          </a:xfrm>
        </p:spPr>
        <p:txBody>
          <a:bodyPr lIns="91440" rIns="91440" rtlCol="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ja-JP" altLang="en-US" noProof="0"/>
              <a:t>マスター テキストの書式設定</a:t>
            </a:r>
          </a:p>
        </p:txBody>
      </p:sp>
      <p:cxnSp>
        <p:nvCxnSpPr>
          <p:cNvPr id="9" name="直線​​コネクタ(S)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日付プレースホルダー 6">
            <a:extLst>
              <a:ext uri="{FF2B5EF4-FFF2-40B4-BE49-F238E27FC236}">
                <a16:creationId xmlns:a16="http://schemas.microsoft.com/office/drawing/2014/main" id="{AAF2E137-EC28-48F8-9198-1F02539029B6}"/>
              </a:ext>
            </a:extLst>
          </p:cNvPr>
          <p:cNvSpPr>
            <a:spLocks noGrp="1"/>
          </p:cNvSpPr>
          <p:nvPr>
            <p:ph type="dt" sz="half" idx="10"/>
          </p:nvPr>
        </p:nvSpPr>
        <p:spPr/>
        <p:txBody>
          <a:bodyPr rtlCol="0"/>
          <a:lstStyle/>
          <a:p>
            <a:pPr rtl="0"/>
            <a:r>
              <a:rPr lang="en-US" altLang="ja-JP" noProof="0" dirty="0"/>
              <a:t>2020/2/13</a:t>
            </a:r>
            <a:endParaRPr lang="ja-JP" altLang="en-US" noProof="0" dirty="0"/>
          </a:p>
        </p:txBody>
      </p:sp>
      <p:sp>
        <p:nvSpPr>
          <p:cNvPr id="8" name="フッター プレースホルダー 7">
            <a:extLst>
              <a:ext uri="{FF2B5EF4-FFF2-40B4-BE49-F238E27FC236}">
                <a16:creationId xmlns:a16="http://schemas.microsoft.com/office/drawing/2014/main" id="{189422CD-6F62-4DD6-89EF-07A60B42D219}"/>
              </a:ext>
            </a:extLst>
          </p:cNvPr>
          <p:cNvSpPr>
            <a:spLocks noGrp="1"/>
          </p:cNvSpPr>
          <p:nvPr>
            <p:ph type="ftr" sz="quarter" idx="11"/>
          </p:nvPr>
        </p:nvSpPr>
        <p:spPr/>
        <p:txBody>
          <a:bodyPr rtlCol="0"/>
          <a:lstStyle/>
          <a:p>
            <a:pPr rtl="0"/>
            <a:endParaRPr lang="ja-JP" altLang="en-US" noProof="0" dirty="0"/>
          </a:p>
        </p:txBody>
      </p:sp>
      <p:sp>
        <p:nvSpPr>
          <p:cNvPr id="11" name="スライド番号プレースホルダー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rtlCol="0"/>
          <a:lstStyle/>
          <a:p>
            <a:pPr rtl="0"/>
            <a:fld id="{3A98EE3D-8CD1-4C3F-BD1C-C98C9596463C}" type="slidenum">
              <a:rPr lang="en-US" altLang="ja-JP" noProof="0" smtClean="0"/>
              <a:t>‹#›</a:t>
            </a:fld>
            <a:endParaRPr lang="ja-JP" altLang="en-US" noProof="0" dirty="0"/>
          </a:p>
        </p:txBody>
      </p:sp>
    </p:spTree>
    <p:extLst>
      <p:ext uri="{BB962C8B-B14F-4D97-AF65-F5344CB8AC3E}">
        <p14:creationId xmlns:p14="http://schemas.microsoft.com/office/powerpoint/2010/main" val="762783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段組">
    <p:spTree>
      <p:nvGrpSpPr>
        <p:cNvPr id="1" name=""/>
        <p:cNvGrpSpPr/>
        <p:nvPr/>
      </p:nvGrpSpPr>
      <p:grpSpPr>
        <a:xfrm>
          <a:off x="0" y="0"/>
          <a:ext cx="0" cy="0"/>
          <a:chOff x="0" y="0"/>
          <a:chExt cx="0" cy="0"/>
        </a:xfrm>
      </p:grpSpPr>
      <p:sp>
        <p:nvSpPr>
          <p:cNvPr id="8" name="タイトル 7"/>
          <p:cNvSpPr>
            <a:spLocks noGrp="1"/>
          </p:cNvSpPr>
          <p:nvPr>
            <p:ph type="title"/>
          </p:nvPr>
        </p:nvSpPr>
        <p:spPr>
          <a:xfrm>
            <a:off x="1097280" y="286603"/>
            <a:ext cx="10058400" cy="1450757"/>
          </a:xfrm>
        </p:spPr>
        <p:txBody>
          <a:bodyPr rtlCol="0"/>
          <a:lstStyle/>
          <a:p>
            <a:pPr rtl="0"/>
            <a:r>
              <a:rPr lang="ja-JP" altLang="en-US" noProof="0"/>
              <a:t>マスター タイトルの書式設定</a:t>
            </a:r>
            <a:endParaRPr lang="ja-JP" altLang="en-US" noProof="0" dirty="0"/>
          </a:p>
        </p:txBody>
      </p:sp>
      <p:sp>
        <p:nvSpPr>
          <p:cNvPr id="3" name="コンテンツ プレースホルダー 2"/>
          <p:cNvSpPr>
            <a:spLocks noGrp="1"/>
          </p:cNvSpPr>
          <p:nvPr>
            <p:ph sz="half" idx="1"/>
          </p:nvPr>
        </p:nvSpPr>
        <p:spPr>
          <a:xfrm>
            <a:off x="1097280" y="2120900"/>
            <a:ext cx="4639736" cy="3748193"/>
          </a:xfrm>
        </p:spPr>
        <p:txBody>
          <a:bodyPr rtlCol="0"/>
          <a:lstStyle/>
          <a:p>
            <a:pPr lvl="0" rtl="0"/>
            <a:r>
              <a:rPr lang="ja-JP" altLang="en-US" noProof="0"/>
              <a:t>マスター テキストの書式設定</a:t>
            </a:r>
          </a:p>
          <a:p>
            <a:pPr lvl="1" rtl="0"/>
            <a:r>
              <a:rPr lang="ja-JP" altLang="en-US" noProof="0"/>
              <a:t>第 </a:t>
            </a:r>
            <a:r>
              <a:rPr lang="en-US" altLang="ja-JP" noProof="0"/>
              <a:t>2 </a:t>
            </a:r>
            <a:r>
              <a:rPr lang="ja-JP" altLang="en-US" noProof="0"/>
              <a:t>レベル</a:t>
            </a:r>
          </a:p>
          <a:p>
            <a:pPr lvl="2" rtl="0"/>
            <a:r>
              <a:rPr lang="ja-JP" altLang="en-US" noProof="0"/>
              <a:t>第 </a:t>
            </a:r>
            <a:r>
              <a:rPr lang="en-US" altLang="ja-JP" noProof="0"/>
              <a:t>3 </a:t>
            </a:r>
            <a:r>
              <a:rPr lang="ja-JP" altLang="en-US" noProof="0"/>
              <a:t>レベル</a:t>
            </a:r>
          </a:p>
          <a:p>
            <a:pPr lvl="3" rtl="0"/>
            <a:r>
              <a:rPr lang="ja-JP" altLang="en-US" noProof="0"/>
              <a:t>第 </a:t>
            </a:r>
            <a:r>
              <a:rPr lang="en-US" altLang="ja-JP" noProof="0"/>
              <a:t>4 </a:t>
            </a:r>
            <a:r>
              <a:rPr lang="ja-JP" altLang="en-US" noProof="0"/>
              <a:t>レベル</a:t>
            </a:r>
          </a:p>
          <a:p>
            <a:pPr lvl="4" rtl="0"/>
            <a:r>
              <a:rPr lang="ja-JP" altLang="en-US" noProof="0"/>
              <a:t>第 </a:t>
            </a:r>
            <a:r>
              <a:rPr lang="en-US" altLang="ja-JP" noProof="0"/>
              <a:t>5 </a:t>
            </a:r>
            <a:r>
              <a:rPr lang="ja-JP" altLang="en-US" noProof="0"/>
              <a:t>レベル</a:t>
            </a:r>
            <a:endParaRPr lang="ja-JP" altLang="en-US" noProof="0" dirty="0"/>
          </a:p>
        </p:txBody>
      </p:sp>
      <p:sp>
        <p:nvSpPr>
          <p:cNvPr id="4" name="コンテンツ プレースホルダー 3"/>
          <p:cNvSpPr>
            <a:spLocks noGrp="1"/>
          </p:cNvSpPr>
          <p:nvPr>
            <p:ph sz="half" idx="2"/>
          </p:nvPr>
        </p:nvSpPr>
        <p:spPr>
          <a:xfrm>
            <a:off x="6515944" y="2120900"/>
            <a:ext cx="4639736" cy="3748194"/>
          </a:xfrm>
        </p:spPr>
        <p:txBody>
          <a:bodyPr rtlCol="0"/>
          <a:lstStyle/>
          <a:p>
            <a:pPr lvl="0" rtl="0"/>
            <a:r>
              <a:rPr lang="ja-JP" altLang="en-US" noProof="0"/>
              <a:t>マスター テキストの書式設定</a:t>
            </a:r>
          </a:p>
          <a:p>
            <a:pPr lvl="1" rtl="0"/>
            <a:r>
              <a:rPr lang="ja-JP" altLang="en-US" noProof="0"/>
              <a:t>第 </a:t>
            </a:r>
            <a:r>
              <a:rPr lang="en-US" altLang="ja-JP" noProof="0"/>
              <a:t>2 </a:t>
            </a:r>
            <a:r>
              <a:rPr lang="ja-JP" altLang="en-US" noProof="0"/>
              <a:t>レベル</a:t>
            </a:r>
          </a:p>
          <a:p>
            <a:pPr lvl="2" rtl="0"/>
            <a:r>
              <a:rPr lang="ja-JP" altLang="en-US" noProof="0"/>
              <a:t>第 </a:t>
            </a:r>
            <a:r>
              <a:rPr lang="en-US" altLang="ja-JP" noProof="0"/>
              <a:t>3 </a:t>
            </a:r>
            <a:r>
              <a:rPr lang="ja-JP" altLang="en-US" noProof="0"/>
              <a:t>レベル</a:t>
            </a:r>
          </a:p>
          <a:p>
            <a:pPr lvl="3" rtl="0"/>
            <a:r>
              <a:rPr lang="ja-JP" altLang="en-US" noProof="0"/>
              <a:t>第 </a:t>
            </a:r>
            <a:r>
              <a:rPr lang="en-US" altLang="ja-JP" noProof="0"/>
              <a:t>4 </a:t>
            </a:r>
            <a:r>
              <a:rPr lang="ja-JP" altLang="en-US" noProof="0"/>
              <a:t>レベル</a:t>
            </a:r>
          </a:p>
          <a:p>
            <a:pPr lvl="4" rtl="0"/>
            <a:r>
              <a:rPr lang="ja-JP" altLang="en-US" noProof="0"/>
              <a:t>第 </a:t>
            </a:r>
            <a:r>
              <a:rPr lang="en-US" altLang="ja-JP" noProof="0"/>
              <a:t>5 </a:t>
            </a:r>
            <a:r>
              <a:rPr lang="ja-JP" altLang="en-US" noProof="0"/>
              <a:t>レベル</a:t>
            </a:r>
            <a:endParaRPr lang="ja-JP" altLang="en-US" noProof="0" dirty="0"/>
          </a:p>
        </p:txBody>
      </p:sp>
      <p:sp>
        <p:nvSpPr>
          <p:cNvPr id="2" name="日付プレースホルダー 1">
            <a:extLst>
              <a:ext uri="{FF2B5EF4-FFF2-40B4-BE49-F238E27FC236}">
                <a16:creationId xmlns:a16="http://schemas.microsoft.com/office/drawing/2014/main" id="{5782D47D-B0DC-4C40-BCC6-BBBA32584A38}"/>
              </a:ext>
            </a:extLst>
          </p:cNvPr>
          <p:cNvSpPr>
            <a:spLocks noGrp="1"/>
          </p:cNvSpPr>
          <p:nvPr>
            <p:ph type="dt" sz="half" idx="10"/>
          </p:nvPr>
        </p:nvSpPr>
        <p:spPr/>
        <p:txBody>
          <a:bodyPr rtlCol="0"/>
          <a:lstStyle/>
          <a:p>
            <a:pPr rtl="0"/>
            <a:r>
              <a:rPr lang="en-US" altLang="ja-JP" noProof="0" dirty="0"/>
              <a:t>2020/2/13</a:t>
            </a:r>
            <a:endParaRPr lang="ja-JP" altLang="en-US" noProof="0" dirty="0"/>
          </a:p>
        </p:txBody>
      </p:sp>
      <p:sp>
        <p:nvSpPr>
          <p:cNvPr id="9" name="フッター プレースホルダー 8">
            <a:extLst>
              <a:ext uri="{FF2B5EF4-FFF2-40B4-BE49-F238E27FC236}">
                <a16:creationId xmlns:a16="http://schemas.microsoft.com/office/drawing/2014/main" id="{4690D34E-7EBD-44B2-83CA-4C126A18D7EF}"/>
              </a:ext>
            </a:extLst>
          </p:cNvPr>
          <p:cNvSpPr>
            <a:spLocks noGrp="1"/>
          </p:cNvSpPr>
          <p:nvPr>
            <p:ph type="ftr" sz="quarter" idx="11"/>
          </p:nvPr>
        </p:nvSpPr>
        <p:spPr/>
        <p:txBody>
          <a:bodyPr rtlCol="0"/>
          <a:lstStyle/>
          <a:p>
            <a:pPr rtl="0"/>
            <a:endParaRPr lang="ja-JP" altLang="en-US" noProof="0" dirty="0"/>
          </a:p>
        </p:txBody>
      </p:sp>
      <p:sp>
        <p:nvSpPr>
          <p:cNvPr id="10" name="スライド番号プレースホルダー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rtlCol="0"/>
          <a:lstStyle/>
          <a:p>
            <a:pPr rtl="0"/>
            <a:fld id="{3A98EE3D-8CD1-4C3F-BD1C-C98C9596463C}" type="slidenum">
              <a:rPr lang="en-US" altLang="ja-JP" noProof="0" smtClean="0"/>
              <a:t>‹#›</a:t>
            </a:fld>
            <a:endParaRPr lang="ja-JP" altLang="en-US" noProof="0" dirty="0"/>
          </a:p>
        </p:txBody>
      </p:sp>
    </p:spTree>
    <p:extLst>
      <p:ext uri="{BB962C8B-B14F-4D97-AF65-F5344CB8AC3E}">
        <p14:creationId xmlns:p14="http://schemas.microsoft.com/office/powerpoint/2010/main" val="588359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タイトル 9"/>
          <p:cNvSpPr>
            <a:spLocks noGrp="1"/>
          </p:cNvSpPr>
          <p:nvPr>
            <p:ph type="title"/>
          </p:nvPr>
        </p:nvSpPr>
        <p:spPr>
          <a:xfrm>
            <a:off x="1097280" y="286603"/>
            <a:ext cx="10058400" cy="1450757"/>
          </a:xfrm>
        </p:spPr>
        <p:txBody>
          <a:bodyPr rtlCol="0"/>
          <a:lstStyle/>
          <a:p>
            <a:pPr rtl="0"/>
            <a:r>
              <a:rPr lang="ja-JP" altLang="en-US" noProof="0"/>
              <a:t>マスター タイトルの書式設定</a:t>
            </a:r>
            <a:endParaRPr lang="ja-JP" altLang="en-US" noProof="0" dirty="0"/>
          </a:p>
        </p:txBody>
      </p:sp>
      <p:sp>
        <p:nvSpPr>
          <p:cNvPr id="3" name="テキスト プレースホルダー 2"/>
          <p:cNvSpPr>
            <a:spLocks noGrp="1"/>
          </p:cNvSpPr>
          <p:nvPr>
            <p:ph type="body" idx="1"/>
          </p:nvPr>
        </p:nvSpPr>
        <p:spPr>
          <a:xfrm>
            <a:off x="1097280"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ja-JP" altLang="en-US" noProof="0"/>
              <a:t>マスター テキストの書式設定</a:t>
            </a:r>
          </a:p>
        </p:txBody>
      </p:sp>
      <p:sp>
        <p:nvSpPr>
          <p:cNvPr id="4" name="コンテンツ プレースホルダー 3"/>
          <p:cNvSpPr>
            <a:spLocks noGrp="1"/>
          </p:cNvSpPr>
          <p:nvPr>
            <p:ph sz="half" idx="2"/>
          </p:nvPr>
        </p:nvSpPr>
        <p:spPr>
          <a:xfrm>
            <a:off x="1097280" y="2958274"/>
            <a:ext cx="4639736" cy="2910821"/>
          </a:xfrm>
        </p:spPr>
        <p:txBody>
          <a:bodyPr rtlCol="0"/>
          <a:lstStyle/>
          <a:p>
            <a:pPr lvl="0" rtl="0"/>
            <a:r>
              <a:rPr lang="ja-JP" altLang="en-US" noProof="0"/>
              <a:t>マスター テキストの書式設定</a:t>
            </a:r>
          </a:p>
          <a:p>
            <a:pPr lvl="1" rtl="0"/>
            <a:r>
              <a:rPr lang="ja-JP" altLang="en-US" noProof="0"/>
              <a:t>第 </a:t>
            </a:r>
            <a:r>
              <a:rPr lang="en-US" altLang="ja-JP" noProof="0"/>
              <a:t>2 </a:t>
            </a:r>
            <a:r>
              <a:rPr lang="ja-JP" altLang="en-US" noProof="0"/>
              <a:t>レベル</a:t>
            </a:r>
          </a:p>
          <a:p>
            <a:pPr lvl="2" rtl="0"/>
            <a:r>
              <a:rPr lang="ja-JP" altLang="en-US" noProof="0"/>
              <a:t>第 </a:t>
            </a:r>
            <a:r>
              <a:rPr lang="en-US" altLang="ja-JP" noProof="0"/>
              <a:t>3 </a:t>
            </a:r>
            <a:r>
              <a:rPr lang="ja-JP" altLang="en-US" noProof="0"/>
              <a:t>レベル</a:t>
            </a:r>
          </a:p>
          <a:p>
            <a:pPr lvl="3" rtl="0"/>
            <a:r>
              <a:rPr lang="ja-JP" altLang="en-US" noProof="0"/>
              <a:t>第 </a:t>
            </a:r>
            <a:r>
              <a:rPr lang="en-US" altLang="ja-JP" noProof="0"/>
              <a:t>4 </a:t>
            </a:r>
            <a:r>
              <a:rPr lang="ja-JP" altLang="en-US" noProof="0"/>
              <a:t>レベル</a:t>
            </a:r>
          </a:p>
          <a:p>
            <a:pPr lvl="4" rtl="0"/>
            <a:r>
              <a:rPr lang="ja-JP" altLang="en-US" noProof="0"/>
              <a:t>第 </a:t>
            </a:r>
            <a:r>
              <a:rPr lang="en-US" altLang="ja-JP" noProof="0"/>
              <a:t>5 </a:t>
            </a:r>
            <a:r>
              <a:rPr lang="ja-JP" altLang="en-US" noProof="0"/>
              <a:t>レベル</a:t>
            </a:r>
            <a:endParaRPr lang="ja-JP" altLang="en-US" noProof="0" dirty="0"/>
          </a:p>
        </p:txBody>
      </p:sp>
      <p:sp>
        <p:nvSpPr>
          <p:cNvPr id="5" name="テキスト プレースホルダー 4"/>
          <p:cNvSpPr>
            <a:spLocks noGrp="1"/>
          </p:cNvSpPr>
          <p:nvPr>
            <p:ph type="body" sz="quarter" idx="3"/>
          </p:nvPr>
        </p:nvSpPr>
        <p:spPr>
          <a:xfrm>
            <a:off x="6515944" y="2057400"/>
            <a:ext cx="4639736" cy="736282"/>
          </a:xfrm>
        </p:spPr>
        <p:txBody>
          <a:bodyPr lIns="91440" rIns="91440" rtlCol="0" anchor="ctr">
            <a:normAutofit/>
          </a:bodyPr>
          <a:lstStyle>
            <a:lvl1pPr marL="0" indent="0" rtl="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ja-JP" altLang="en-US" noProof="0"/>
              <a:t>マスター テキストの書式設定</a:t>
            </a:r>
          </a:p>
        </p:txBody>
      </p:sp>
      <p:sp>
        <p:nvSpPr>
          <p:cNvPr id="6" name="コンテンツ プレースホルダー 5"/>
          <p:cNvSpPr>
            <a:spLocks noGrp="1"/>
          </p:cNvSpPr>
          <p:nvPr>
            <p:ph sz="quarter" idx="4"/>
          </p:nvPr>
        </p:nvSpPr>
        <p:spPr>
          <a:xfrm>
            <a:off x="6515944" y="2958273"/>
            <a:ext cx="4639736" cy="2910821"/>
          </a:xfrm>
        </p:spPr>
        <p:txBody>
          <a:bodyPr rtlCol="0"/>
          <a:lstStyle/>
          <a:p>
            <a:pPr lvl="0" rtl="0"/>
            <a:r>
              <a:rPr lang="ja-JP" altLang="en-US" noProof="0"/>
              <a:t>マスター テキストの書式設定</a:t>
            </a:r>
          </a:p>
          <a:p>
            <a:pPr lvl="1" rtl="0"/>
            <a:r>
              <a:rPr lang="ja-JP" altLang="en-US" noProof="0"/>
              <a:t>第 </a:t>
            </a:r>
            <a:r>
              <a:rPr lang="en-US" altLang="ja-JP" noProof="0"/>
              <a:t>2 </a:t>
            </a:r>
            <a:r>
              <a:rPr lang="ja-JP" altLang="en-US" noProof="0"/>
              <a:t>レベル</a:t>
            </a:r>
          </a:p>
          <a:p>
            <a:pPr lvl="2" rtl="0"/>
            <a:r>
              <a:rPr lang="ja-JP" altLang="en-US" noProof="0"/>
              <a:t>第 </a:t>
            </a:r>
            <a:r>
              <a:rPr lang="en-US" altLang="ja-JP" noProof="0"/>
              <a:t>3 </a:t>
            </a:r>
            <a:r>
              <a:rPr lang="ja-JP" altLang="en-US" noProof="0"/>
              <a:t>レベル</a:t>
            </a:r>
          </a:p>
          <a:p>
            <a:pPr lvl="3" rtl="0"/>
            <a:r>
              <a:rPr lang="ja-JP" altLang="en-US" noProof="0"/>
              <a:t>第 </a:t>
            </a:r>
            <a:r>
              <a:rPr lang="en-US" altLang="ja-JP" noProof="0"/>
              <a:t>4 </a:t>
            </a:r>
            <a:r>
              <a:rPr lang="ja-JP" altLang="en-US" noProof="0"/>
              <a:t>レベル</a:t>
            </a:r>
          </a:p>
          <a:p>
            <a:pPr lvl="4" rtl="0"/>
            <a:r>
              <a:rPr lang="ja-JP" altLang="en-US" noProof="0"/>
              <a:t>第 </a:t>
            </a:r>
            <a:r>
              <a:rPr lang="en-US" altLang="ja-JP" noProof="0"/>
              <a:t>5 </a:t>
            </a:r>
            <a:r>
              <a:rPr lang="ja-JP" altLang="en-US" noProof="0"/>
              <a:t>レベル</a:t>
            </a:r>
            <a:endParaRPr lang="ja-JP" altLang="en-US" noProof="0" dirty="0"/>
          </a:p>
        </p:txBody>
      </p:sp>
      <p:sp>
        <p:nvSpPr>
          <p:cNvPr id="2" name="日付プレースホルダー 1">
            <a:extLst>
              <a:ext uri="{FF2B5EF4-FFF2-40B4-BE49-F238E27FC236}">
                <a16:creationId xmlns:a16="http://schemas.microsoft.com/office/drawing/2014/main" id="{8AF8A515-AA94-45D1-9223-5C2272618D85}"/>
              </a:ext>
            </a:extLst>
          </p:cNvPr>
          <p:cNvSpPr>
            <a:spLocks noGrp="1"/>
          </p:cNvSpPr>
          <p:nvPr>
            <p:ph type="dt" sz="half" idx="10"/>
          </p:nvPr>
        </p:nvSpPr>
        <p:spPr/>
        <p:txBody>
          <a:bodyPr rtlCol="0"/>
          <a:lstStyle/>
          <a:p>
            <a:pPr rtl="0"/>
            <a:r>
              <a:rPr lang="en-US" altLang="ja-JP" noProof="0" dirty="0"/>
              <a:t>2020/2/13</a:t>
            </a:r>
            <a:endParaRPr lang="ja-JP" altLang="en-US" noProof="0" dirty="0"/>
          </a:p>
        </p:txBody>
      </p:sp>
      <p:sp>
        <p:nvSpPr>
          <p:cNvPr id="11" name="フッター プレースホルダー 10">
            <a:extLst>
              <a:ext uri="{FF2B5EF4-FFF2-40B4-BE49-F238E27FC236}">
                <a16:creationId xmlns:a16="http://schemas.microsoft.com/office/drawing/2014/main" id="{D052F5BC-98E0-4D60-AD67-9547738B7DD4}"/>
              </a:ext>
            </a:extLst>
          </p:cNvPr>
          <p:cNvSpPr>
            <a:spLocks noGrp="1"/>
          </p:cNvSpPr>
          <p:nvPr>
            <p:ph type="ftr" sz="quarter" idx="11"/>
          </p:nvPr>
        </p:nvSpPr>
        <p:spPr/>
        <p:txBody>
          <a:bodyPr rtlCol="0"/>
          <a:lstStyle/>
          <a:p>
            <a:pPr rtl="0"/>
            <a:endParaRPr lang="ja-JP" altLang="en-US" noProof="0" dirty="0"/>
          </a:p>
        </p:txBody>
      </p:sp>
      <p:sp>
        <p:nvSpPr>
          <p:cNvPr id="12" name="スライド番号プレースホルダー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rtlCol="0"/>
          <a:lstStyle/>
          <a:p>
            <a:pPr rtl="0"/>
            <a:fld id="{3A98EE3D-8CD1-4C3F-BD1C-C98C9596463C}" type="slidenum">
              <a:rPr lang="en-US" altLang="ja-JP" noProof="0" smtClean="0"/>
              <a:t>‹#›</a:t>
            </a:fld>
            <a:endParaRPr lang="ja-JP" altLang="en-US" noProof="0" dirty="0"/>
          </a:p>
        </p:txBody>
      </p:sp>
    </p:spTree>
    <p:extLst>
      <p:ext uri="{BB962C8B-B14F-4D97-AF65-F5344CB8AC3E}">
        <p14:creationId xmlns:p14="http://schemas.microsoft.com/office/powerpoint/2010/main" val="1963925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p>
            <a:pPr rtl="0"/>
            <a:r>
              <a:rPr lang="ja-JP" altLang="en-US" noProof="0"/>
              <a:t>マスター タイトルの書式設定</a:t>
            </a:r>
            <a:endParaRPr lang="ja-JP" altLang="en-US" noProof="0" dirty="0"/>
          </a:p>
        </p:txBody>
      </p:sp>
      <p:sp>
        <p:nvSpPr>
          <p:cNvPr id="6" name="日付プレースホルダー 5">
            <a:extLst>
              <a:ext uri="{FF2B5EF4-FFF2-40B4-BE49-F238E27FC236}">
                <a16:creationId xmlns:a16="http://schemas.microsoft.com/office/drawing/2014/main" id="{7392073F-158F-44A3-8913-917AFFC1BC20}"/>
              </a:ext>
            </a:extLst>
          </p:cNvPr>
          <p:cNvSpPr>
            <a:spLocks noGrp="1"/>
          </p:cNvSpPr>
          <p:nvPr>
            <p:ph type="dt" sz="half" idx="10"/>
          </p:nvPr>
        </p:nvSpPr>
        <p:spPr/>
        <p:txBody>
          <a:bodyPr rtlCol="0"/>
          <a:lstStyle/>
          <a:p>
            <a:pPr rtl="0"/>
            <a:r>
              <a:rPr lang="en-US" altLang="ja-JP" noProof="0" dirty="0"/>
              <a:t>2020/2/13</a:t>
            </a:r>
            <a:endParaRPr lang="ja-JP" altLang="en-US" noProof="0" dirty="0"/>
          </a:p>
        </p:txBody>
      </p:sp>
      <p:sp>
        <p:nvSpPr>
          <p:cNvPr id="7" name="フッター プレースホルダー 6">
            <a:extLst>
              <a:ext uri="{FF2B5EF4-FFF2-40B4-BE49-F238E27FC236}">
                <a16:creationId xmlns:a16="http://schemas.microsoft.com/office/drawing/2014/main" id="{EED72207-24CA-42B7-A975-2F8E41CBA904}"/>
              </a:ext>
            </a:extLst>
          </p:cNvPr>
          <p:cNvSpPr>
            <a:spLocks noGrp="1"/>
          </p:cNvSpPr>
          <p:nvPr>
            <p:ph type="ftr" sz="quarter" idx="11"/>
          </p:nvPr>
        </p:nvSpPr>
        <p:spPr/>
        <p:txBody>
          <a:bodyPr rtlCol="0"/>
          <a:lstStyle/>
          <a:p>
            <a:pPr rtl="0"/>
            <a:endParaRPr lang="ja-JP" altLang="en-US" noProof="0" dirty="0"/>
          </a:p>
        </p:txBody>
      </p:sp>
      <p:sp>
        <p:nvSpPr>
          <p:cNvPr id="8" name="スライド番号プレースホルダー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rtlCol="0"/>
          <a:lstStyle/>
          <a:p>
            <a:pPr rtl="0"/>
            <a:fld id="{3A98EE3D-8CD1-4C3F-BD1C-C98C9596463C}" type="slidenum">
              <a:rPr lang="en-US" altLang="ja-JP" noProof="0" smtClean="0"/>
              <a:t>‹#›</a:t>
            </a:fld>
            <a:endParaRPr lang="ja-JP" altLang="en-US" noProof="0" dirty="0"/>
          </a:p>
        </p:txBody>
      </p:sp>
    </p:spTree>
    <p:extLst>
      <p:ext uri="{BB962C8B-B14F-4D97-AF65-F5344CB8AC3E}">
        <p14:creationId xmlns:p14="http://schemas.microsoft.com/office/powerpoint/2010/main" val="4268543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0" name="長方形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日付プレースホルダー 1">
            <a:extLst>
              <a:ext uri="{FF2B5EF4-FFF2-40B4-BE49-F238E27FC236}">
                <a16:creationId xmlns:a16="http://schemas.microsoft.com/office/drawing/2014/main" id="{94E9223F-721F-47BF-9FD5-0F8D12FF0DE1}"/>
              </a:ext>
            </a:extLst>
          </p:cNvPr>
          <p:cNvSpPr>
            <a:spLocks noGrp="1"/>
          </p:cNvSpPr>
          <p:nvPr>
            <p:ph type="dt" sz="half" idx="10"/>
          </p:nvPr>
        </p:nvSpPr>
        <p:spPr/>
        <p:txBody>
          <a:bodyPr rtlCol="0"/>
          <a:lstStyle/>
          <a:p>
            <a:pPr rtl="0"/>
            <a:r>
              <a:rPr lang="en-US" altLang="ja-JP" noProof="0" dirty="0"/>
              <a:t>2020/2/13</a:t>
            </a:r>
            <a:endParaRPr lang="ja-JP" altLang="en-US" noProof="0" dirty="0"/>
          </a:p>
        </p:txBody>
      </p:sp>
      <p:sp>
        <p:nvSpPr>
          <p:cNvPr id="3" name="フッター プレースホルダー 2">
            <a:extLst>
              <a:ext uri="{FF2B5EF4-FFF2-40B4-BE49-F238E27FC236}">
                <a16:creationId xmlns:a16="http://schemas.microsoft.com/office/drawing/2014/main" id="{05915714-6BBA-4593-8591-4E26F7D58D9F}"/>
              </a:ext>
            </a:extLst>
          </p:cNvPr>
          <p:cNvSpPr>
            <a:spLocks noGrp="1"/>
          </p:cNvSpPr>
          <p:nvPr>
            <p:ph type="ftr" sz="quarter" idx="11"/>
          </p:nvPr>
        </p:nvSpPr>
        <p:spPr/>
        <p:txBody>
          <a:bodyPr rtlCol="0"/>
          <a:lstStyle/>
          <a:p>
            <a:pPr rtl="0"/>
            <a:endParaRPr lang="ja-JP" altLang="en-US" noProof="0" dirty="0"/>
          </a:p>
        </p:txBody>
      </p:sp>
      <p:sp>
        <p:nvSpPr>
          <p:cNvPr id="4" name="スライド番号プレースホルダー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rtlCol="0"/>
          <a:lstStyle/>
          <a:p>
            <a:pPr rtl="0"/>
            <a:fld id="{3A98EE3D-8CD1-4C3F-BD1C-C98C9596463C}" type="slidenum">
              <a:rPr lang="en-US" altLang="ja-JP" noProof="0" smtClean="0"/>
              <a:t>‹#›</a:t>
            </a:fld>
            <a:endParaRPr lang="ja-JP" altLang="en-US" noProof="0" dirty="0"/>
          </a:p>
        </p:txBody>
      </p:sp>
    </p:spTree>
    <p:extLst>
      <p:ext uri="{BB962C8B-B14F-4D97-AF65-F5344CB8AC3E}">
        <p14:creationId xmlns:p14="http://schemas.microsoft.com/office/powerpoint/2010/main" val="133393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キャプション付きのコンテンツ">
    <p:spTree>
      <p:nvGrpSpPr>
        <p:cNvPr id="1" name=""/>
        <p:cNvGrpSpPr/>
        <p:nvPr/>
      </p:nvGrpSpPr>
      <p:grpSpPr>
        <a:xfrm>
          <a:off x="0" y="0"/>
          <a:ext cx="0" cy="0"/>
          <a:chOff x="0" y="0"/>
          <a:chExt cx="0" cy="0"/>
        </a:xfrm>
      </p:grpSpPr>
      <p:sp>
        <p:nvSpPr>
          <p:cNvPr id="8" name="長方形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タイトル 1"/>
          <p:cNvSpPr>
            <a:spLocks noGrp="1"/>
          </p:cNvSpPr>
          <p:nvPr>
            <p:ph type="title"/>
          </p:nvPr>
        </p:nvSpPr>
        <p:spPr>
          <a:xfrm>
            <a:off x="643466" y="786383"/>
            <a:ext cx="3517567" cy="2093975"/>
          </a:xfrm>
        </p:spPr>
        <p:txBody>
          <a:bodyPr rtlCol="0" anchor="b">
            <a:normAutofit/>
          </a:bodyPr>
          <a:lstStyle>
            <a:lvl1pPr>
              <a:lnSpc>
                <a:spcPct val="90000"/>
              </a:lnSpc>
              <a:defRPr sz="3600" b="0">
                <a:solidFill>
                  <a:srgbClr val="FFFFFF"/>
                </a:solidFill>
              </a:defRPr>
            </a:lvl1pPr>
          </a:lstStyle>
          <a:p>
            <a:pPr rtl="0"/>
            <a:r>
              <a:rPr lang="ja-JP" altLang="en-US" noProof="0"/>
              <a:t>マスター タイトルの書式設定</a:t>
            </a:r>
            <a:endParaRPr lang="ja-JP" altLang="en-US" noProof="0" dirty="0"/>
          </a:p>
        </p:txBody>
      </p:sp>
      <p:sp>
        <p:nvSpPr>
          <p:cNvPr id="3" name="コンテンツ プレースホルダー 2"/>
          <p:cNvSpPr>
            <a:spLocks noGrp="1"/>
          </p:cNvSpPr>
          <p:nvPr>
            <p:ph idx="1"/>
          </p:nvPr>
        </p:nvSpPr>
        <p:spPr>
          <a:xfrm>
            <a:off x="5458984" y="812799"/>
            <a:ext cx="5928344" cy="5294757"/>
          </a:xfrm>
        </p:spPr>
        <p:txBody>
          <a:bodyPr rtlCol="0"/>
          <a:lstStyle/>
          <a:p>
            <a:pPr lvl="0" rtl="0"/>
            <a:r>
              <a:rPr lang="ja-JP" altLang="en-US" noProof="0"/>
              <a:t>マスター テキストの書式設定</a:t>
            </a:r>
          </a:p>
          <a:p>
            <a:pPr lvl="1" rtl="0"/>
            <a:r>
              <a:rPr lang="ja-JP" altLang="en-US" noProof="0"/>
              <a:t>第 </a:t>
            </a:r>
            <a:r>
              <a:rPr lang="en-US" altLang="ja-JP" noProof="0"/>
              <a:t>2 </a:t>
            </a:r>
            <a:r>
              <a:rPr lang="ja-JP" altLang="en-US" noProof="0"/>
              <a:t>レベル</a:t>
            </a:r>
          </a:p>
          <a:p>
            <a:pPr lvl="2" rtl="0"/>
            <a:r>
              <a:rPr lang="ja-JP" altLang="en-US" noProof="0"/>
              <a:t>第 </a:t>
            </a:r>
            <a:r>
              <a:rPr lang="en-US" altLang="ja-JP" noProof="0"/>
              <a:t>3 </a:t>
            </a:r>
            <a:r>
              <a:rPr lang="ja-JP" altLang="en-US" noProof="0"/>
              <a:t>レベル</a:t>
            </a:r>
          </a:p>
          <a:p>
            <a:pPr lvl="3" rtl="0"/>
            <a:r>
              <a:rPr lang="ja-JP" altLang="en-US" noProof="0"/>
              <a:t>第 </a:t>
            </a:r>
            <a:r>
              <a:rPr lang="en-US" altLang="ja-JP" noProof="0"/>
              <a:t>4 </a:t>
            </a:r>
            <a:r>
              <a:rPr lang="ja-JP" altLang="en-US" noProof="0"/>
              <a:t>レベル</a:t>
            </a:r>
          </a:p>
          <a:p>
            <a:pPr lvl="4" rtl="0"/>
            <a:r>
              <a:rPr lang="ja-JP" altLang="en-US" noProof="0"/>
              <a:t>第 </a:t>
            </a:r>
            <a:r>
              <a:rPr lang="en-US" altLang="ja-JP" noProof="0"/>
              <a:t>5 </a:t>
            </a:r>
            <a:r>
              <a:rPr lang="ja-JP" altLang="en-US" noProof="0"/>
              <a:t>レベル</a:t>
            </a:r>
            <a:endParaRPr lang="ja-JP" altLang="en-US" noProof="0" dirty="0"/>
          </a:p>
        </p:txBody>
      </p:sp>
      <p:sp>
        <p:nvSpPr>
          <p:cNvPr id="4" name="テキスト プレースホルダー 3"/>
          <p:cNvSpPr>
            <a:spLocks noGrp="1"/>
          </p:cNvSpPr>
          <p:nvPr>
            <p:ph type="body" sz="half" idx="2"/>
          </p:nvPr>
        </p:nvSpPr>
        <p:spPr>
          <a:xfrm>
            <a:off x="643465" y="3043050"/>
            <a:ext cx="3517567" cy="3064505"/>
          </a:xfrm>
        </p:spPr>
        <p:txBody>
          <a:bodyPr lIns="91440" rIns="91440" rtlCol="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ja-JP" altLang="en-US" noProof="0"/>
              <a:t>マスター テキストの書式設定</a:t>
            </a:r>
          </a:p>
        </p:txBody>
      </p:sp>
      <p:sp>
        <p:nvSpPr>
          <p:cNvPr id="5" name="日付プレースホルダー 4"/>
          <p:cNvSpPr>
            <a:spLocks noGrp="1"/>
          </p:cNvSpPr>
          <p:nvPr>
            <p:ph type="dt" sz="half" idx="10"/>
          </p:nvPr>
        </p:nvSpPr>
        <p:spPr>
          <a:xfrm>
            <a:off x="643464" y="6446520"/>
            <a:ext cx="3517568" cy="365125"/>
          </a:xfrm>
        </p:spPr>
        <p:txBody>
          <a:bodyPr rtlCol="0"/>
          <a:lstStyle>
            <a:lvl1pPr algn="l">
              <a:defRPr/>
            </a:lvl1pPr>
          </a:lstStyle>
          <a:p>
            <a:pPr rtl="0"/>
            <a:r>
              <a:rPr lang="en-US" altLang="ja-JP" noProof="0" dirty="0"/>
              <a:t>2020/2/13</a:t>
            </a:r>
            <a:endParaRPr lang="ja-JP" altLang="en-US" noProof="0" dirty="0"/>
          </a:p>
        </p:txBody>
      </p:sp>
      <p:sp>
        <p:nvSpPr>
          <p:cNvPr id="6" name="フッター プレースホルダー 5"/>
          <p:cNvSpPr>
            <a:spLocks noGrp="1"/>
          </p:cNvSpPr>
          <p:nvPr>
            <p:ph type="ftr" sz="quarter" idx="11"/>
          </p:nvPr>
        </p:nvSpPr>
        <p:spPr>
          <a:xfrm>
            <a:off x="5458983" y="6446520"/>
            <a:ext cx="5334019" cy="365125"/>
          </a:xfrm>
        </p:spPr>
        <p:txBody>
          <a:bodyPr rtlCol="0"/>
          <a:lstStyle>
            <a:lvl1pPr algn="l">
              <a:defRPr>
                <a:solidFill>
                  <a:schemeClr val="tx2"/>
                </a:solidFill>
              </a:defRPr>
            </a:lvl1pPr>
          </a:lstStyle>
          <a:p>
            <a:pPr rtl="0"/>
            <a:endParaRPr lang="ja-JP" altLang="en-US" noProof="0" dirty="0"/>
          </a:p>
        </p:txBody>
      </p:sp>
      <p:sp>
        <p:nvSpPr>
          <p:cNvPr id="7" name="スライド番号プレースホルダー 6"/>
          <p:cNvSpPr>
            <a:spLocks noGrp="1"/>
          </p:cNvSpPr>
          <p:nvPr>
            <p:ph type="sldNum" sz="quarter" idx="12"/>
          </p:nvPr>
        </p:nvSpPr>
        <p:spPr/>
        <p:txBody>
          <a:bodyPr rtlCol="0"/>
          <a:lstStyle>
            <a:lvl1pPr>
              <a:defRPr>
                <a:solidFill>
                  <a:schemeClr val="tx2"/>
                </a:solidFill>
              </a:defRPr>
            </a:lvl1pPr>
          </a:lstStyle>
          <a:p>
            <a:pPr rtl="0"/>
            <a:fld id="{3A98EE3D-8CD1-4C3F-BD1C-C98C9596463C}" type="slidenum">
              <a:rPr lang="en-US" altLang="ja-JP" noProof="0" smtClean="0"/>
              <a:pPr/>
              <a:t>‹#›</a:t>
            </a:fld>
            <a:endParaRPr lang="ja-JP" altLang="en-US" noProof="0" dirty="0"/>
          </a:p>
        </p:txBody>
      </p:sp>
    </p:spTree>
    <p:extLst>
      <p:ext uri="{BB962C8B-B14F-4D97-AF65-F5344CB8AC3E}">
        <p14:creationId xmlns:p14="http://schemas.microsoft.com/office/powerpoint/2010/main" val="3771184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キャプション付きの図">
    <p:spTree>
      <p:nvGrpSpPr>
        <p:cNvPr id="1" name=""/>
        <p:cNvGrpSpPr/>
        <p:nvPr/>
      </p:nvGrpSpPr>
      <p:grpSpPr>
        <a:xfrm>
          <a:off x="0" y="0"/>
          <a:ext cx="0" cy="0"/>
          <a:chOff x="0" y="0"/>
          <a:chExt cx="0" cy="0"/>
        </a:xfrm>
      </p:grpSpPr>
      <p:sp>
        <p:nvSpPr>
          <p:cNvPr id="8" name="長方形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図プレースホルダー 2"/>
          <p:cNvSpPr>
            <a:spLocks noGrp="1" noChangeAspect="1"/>
          </p:cNvSpPr>
          <p:nvPr>
            <p:ph type="pic" idx="1"/>
          </p:nvPr>
        </p:nvSpPr>
        <p:spPr>
          <a:xfrm>
            <a:off x="15" y="0"/>
            <a:ext cx="12191985" cy="4578350"/>
          </a:xfrm>
          <a:solidFill>
            <a:schemeClr val="bg1">
              <a:lumMod val="85000"/>
            </a:schemeClr>
          </a:solidFill>
        </p:spPr>
        <p:txBody>
          <a:bodyPr lIns="457200" tIns="457200"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ja-JP" altLang="en-US" noProof="0"/>
              <a:t>アイコンをクリックして図を追加</a:t>
            </a:r>
            <a:endParaRPr lang="ja-JP" altLang="en-US" noProof="0" dirty="0"/>
          </a:p>
        </p:txBody>
      </p:sp>
      <p:sp>
        <p:nvSpPr>
          <p:cNvPr id="2" name="タイトル 1"/>
          <p:cNvSpPr>
            <a:spLocks noGrp="1"/>
          </p:cNvSpPr>
          <p:nvPr>
            <p:ph type="title"/>
          </p:nvPr>
        </p:nvSpPr>
        <p:spPr>
          <a:xfrm>
            <a:off x="1097279" y="4799362"/>
            <a:ext cx="10113645" cy="743682"/>
          </a:xfrm>
        </p:spPr>
        <p:txBody>
          <a:bodyPr tIns="0" bIns="0" rtlCol="0" anchor="b">
            <a:noAutofit/>
          </a:bodyPr>
          <a:lstStyle>
            <a:lvl1pPr>
              <a:defRPr sz="3600" b="0">
                <a:solidFill>
                  <a:srgbClr val="FFFFFF"/>
                </a:solidFill>
              </a:defRPr>
            </a:lvl1pPr>
          </a:lstStyle>
          <a:p>
            <a:pPr rtl="0"/>
            <a:r>
              <a:rPr lang="ja-JP" altLang="en-US" noProof="0"/>
              <a:t>マスター タイトルの書式設定</a:t>
            </a:r>
            <a:endParaRPr lang="ja-JP" altLang="en-US" noProof="0" dirty="0"/>
          </a:p>
        </p:txBody>
      </p:sp>
      <p:sp>
        <p:nvSpPr>
          <p:cNvPr id="4" name="テキスト プレースホルダー 3"/>
          <p:cNvSpPr>
            <a:spLocks noGrp="1"/>
          </p:cNvSpPr>
          <p:nvPr>
            <p:ph type="body" sz="half" idx="2"/>
          </p:nvPr>
        </p:nvSpPr>
        <p:spPr>
          <a:xfrm>
            <a:off x="1097279" y="5715000"/>
            <a:ext cx="10113264" cy="609600"/>
          </a:xfrm>
        </p:spPr>
        <p:txBody>
          <a:bodyPr lIns="91440" tIns="0" rIns="91440" bIns="0" rtlCol="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ja-JP" altLang="en-US" noProof="0"/>
              <a:t>マスター テキストの書式設定</a:t>
            </a:r>
          </a:p>
        </p:txBody>
      </p:sp>
      <p:sp>
        <p:nvSpPr>
          <p:cNvPr id="5" name="日付プレースホルダー 4"/>
          <p:cNvSpPr>
            <a:spLocks noGrp="1"/>
          </p:cNvSpPr>
          <p:nvPr>
            <p:ph type="dt" sz="half" idx="10"/>
          </p:nvPr>
        </p:nvSpPr>
        <p:spPr/>
        <p:txBody>
          <a:bodyPr rtlCol="0"/>
          <a:lstStyle>
            <a:lvl1pPr>
              <a:defRPr/>
            </a:lvl1pPr>
          </a:lstStyle>
          <a:p>
            <a:pPr rtl="0"/>
            <a:r>
              <a:rPr lang="en-US" altLang="ja-JP" noProof="0" dirty="0"/>
              <a:t>2020/2/13</a:t>
            </a:r>
            <a:endParaRPr lang="ja-JP" altLang="en-US" noProof="0" dirty="0"/>
          </a:p>
        </p:txBody>
      </p:sp>
      <p:sp>
        <p:nvSpPr>
          <p:cNvPr id="6" name="フッター プレースホルダー 5"/>
          <p:cNvSpPr>
            <a:spLocks noGrp="1"/>
          </p:cNvSpPr>
          <p:nvPr>
            <p:ph type="ftr" sz="quarter" idx="11"/>
          </p:nvPr>
        </p:nvSpPr>
        <p:spPr>
          <a:xfrm>
            <a:off x="1097279" y="6446838"/>
            <a:ext cx="6818262" cy="365125"/>
          </a:xfrm>
        </p:spPr>
        <p:txBody>
          <a:bodyPr rtlCol="0"/>
          <a:lstStyle/>
          <a:p>
            <a:pPr algn="l" rtl="0"/>
            <a:endParaRPr lang="ja-JP" altLang="en-US" noProof="0" dirty="0"/>
          </a:p>
        </p:txBody>
      </p:sp>
      <p:sp>
        <p:nvSpPr>
          <p:cNvPr id="7" name="スライド番号プレースホルダー 6"/>
          <p:cNvSpPr>
            <a:spLocks noGrp="1"/>
          </p:cNvSpPr>
          <p:nvPr>
            <p:ph type="sldNum" sz="quarter" idx="12"/>
          </p:nvPr>
        </p:nvSpPr>
        <p:spPr/>
        <p:txBody>
          <a:bodyPr rtlCol="0"/>
          <a:lstStyle/>
          <a:p>
            <a:pPr rtl="0"/>
            <a:fld id="{3A98EE3D-8CD1-4C3F-BD1C-C98C9596463C}" type="slidenum">
              <a:rPr lang="en-US" altLang="ja-JP" noProof="0" smtClean="0"/>
              <a:t>‹#›</a:t>
            </a:fld>
            <a:endParaRPr lang="ja-JP" altLang="en-US" noProof="0" dirty="0"/>
          </a:p>
        </p:txBody>
      </p:sp>
    </p:spTree>
    <p:extLst>
      <p:ext uri="{BB962C8B-B14F-4D97-AF65-F5344CB8AC3E}">
        <p14:creationId xmlns:p14="http://schemas.microsoft.com/office/powerpoint/2010/main" val="1201613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長方形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タイトル プレースホルダー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pPr rtl="0"/>
            <a:r>
              <a:rPr lang="ja-JP" altLang="en-US" noProof="0" dirty="0"/>
              <a:t>マスター タイトルの書式設定</a:t>
            </a:r>
          </a:p>
        </p:txBody>
      </p:sp>
      <p:sp>
        <p:nvSpPr>
          <p:cNvPr id="3" name="テキスト プレースホルダー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rtl="0"/>
            <a:r>
              <a:rPr lang="ja-JP" altLang="en-US" noProof="0" dirty="0"/>
              <a:t>マスター テキストの書式設定</a:t>
            </a:r>
          </a:p>
          <a:p>
            <a:pPr lvl="1" rtl="0"/>
            <a:r>
              <a:rPr lang="ja-JP" altLang="en-US" noProof="0" dirty="0"/>
              <a:t>第 </a:t>
            </a:r>
            <a:r>
              <a:rPr lang="en-US" altLang="ja-JP" noProof="0" dirty="0"/>
              <a:t>2 </a:t>
            </a:r>
            <a:r>
              <a:rPr lang="ja-JP" altLang="en-US" noProof="0" dirty="0"/>
              <a:t>レベル</a:t>
            </a:r>
          </a:p>
          <a:p>
            <a:pPr lvl="2" rtl="0"/>
            <a:r>
              <a:rPr lang="ja-JP" altLang="en-US" noProof="0" dirty="0"/>
              <a:t>第 </a:t>
            </a:r>
            <a:r>
              <a:rPr lang="en-US" altLang="ja-JP" noProof="0" dirty="0"/>
              <a:t>3 </a:t>
            </a:r>
            <a:r>
              <a:rPr lang="ja-JP" altLang="en-US" noProof="0" dirty="0"/>
              <a:t>レベル</a:t>
            </a:r>
          </a:p>
          <a:p>
            <a:pPr lvl="3" rtl="0"/>
            <a:r>
              <a:rPr lang="ja-JP" altLang="en-US" noProof="0" dirty="0"/>
              <a:t>第 </a:t>
            </a:r>
            <a:r>
              <a:rPr lang="en-US" altLang="ja-JP" noProof="0" dirty="0"/>
              <a:t>4 </a:t>
            </a:r>
            <a:r>
              <a:rPr lang="ja-JP" altLang="en-US" noProof="0" dirty="0"/>
              <a:t>レベル</a:t>
            </a:r>
          </a:p>
          <a:p>
            <a:pPr lvl="4" rtl="0"/>
            <a:r>
              <a:rPr lang="ja-JP" altLang="en-US" noProof="0" dirty="0"/>
              <a:t>第 </a:t>
            </a:r>
            <a:r>
              <a:rPr lang="en-US" altLang="ja-JP" noProof="0" dirty="0"/>
              <a:t>5 </a:t>
            </a:r>
            <a:r>
              <a:rPr lang="ja-JP" altLang="en-US" noProof="0" dirty="0"/>
              <a:t>レベル</a:t>
            </a:r>
          </a:p>
        </p:txBody>
      </p:sp>
      <p:sp>
        <p:nvSpPr>
          <p:cNvPr id="4" name="日付プレースホルダー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latin typeface="Meiryo UI" panose="020B0604030504040204" pitchFamily="50" charset="-128"/>
                <a:ea typeface="Meiryo UI" panose="020B0604030504040204" pitchFamily="50" charset="-128"/>
              </a:defRPr>
            </a:lvl1pPr>
          </a:lstStyle>
          <a:p>
            <a:r>
              <a:rPr lang="en-US" altLang="ja-JP" noProof="0" dirty="0"/>
              <a:t>2020/2/13</a:t>
            </a:r>
            <a:endParaRPr lang="ja-JP" altLang="en-US" noProof="0" dirty="0"/>
          </a:p>
        </p:txBody>
      </p:sp>
      <p:sp>
        <p:nvSpPr>
          <p:cNvPr id="5" name="フッター プレースホルダー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latin typeface="Meiryo UI" panose="020B0604030504040204" pitchFamily="50" charset="-128"/>
                <a:ea typeface="Meiryo UI" panose="020B0604030504040204" pitchFamily="50" charset="-128"/>
              </a:defRPr>
            </a:lvl1pPr>
          </a:lstStyle>
          <a:p>
            <a:endParaRPr lang="ja-JP" altLang="en-US" noProof="0" dirty="0"/>
          </a:p>
        </p:txBody>
      </p:sp>
      <p:sp>
        <p:nvSpPr>
          <p:cNvPr id="6" name="スライド番号プレースホルダー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latin typeface="Meiryo UI" panose="020B0604030504040204" pitchFamily="50" charset="-128"/>
                <a:ea typeface="Meiryo UI" panose="020B0604030504040204" pitchFamily="50" charset="-128"/>
              </a:defRPr>
            </a:lvl1pPr>
          </a:lstStyle>
          <a:p>
            <a:fld id="{3A98EE3D-8CD1-4C3F-BD1C-C98C9596463C}" type="slidenum">
              <a:rPr lang="en-US" altLang="ja-JP" noProof="0" smtClean="0"/>
              <a:pPr/>
              <a:t>‹#›</a:t>
            </a:fld>
            <a:endParaRPr lang="ja-JP" altLang="en-US" noProof="0" dirty="0"/>
          </a:p>
        </p:txBody>
      </p:sp>
      <p:cxnSp>
        <p:nvCxnSpPr>
          <p:cNvPr id="10" name="直線​​コネクタ(S)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6030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ftr="0" dt="0"/>
  <p:txStyles>
    <p:title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kumimoji="1" sz="19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kumimoji="1" sz="170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7.xml"/><Relationship Id="rId6" Type="http://schemas.openxmlformats.org/officeDocument/2006/relationships/hyperlink" Target="https://www.amazon.co.jp/gp/product/B000TGO0ME/ref=ppx_yo_dt_b_asin_title_o03_s00?ie=UTF8&amp;psc=1" TargetMode="External"/><Relationship Id="rId5" Type="http://schemas.openxmlformats.org/officeDocument/2006/relationships/image" Target="../media/image2.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長方形 32">
            <a:extLst>
              <a:ext uri="{FF2B5EF4-FFF2-40B4-BE49-F238E27FC236}">
                <a16:creationId xmlns:a16="http://schemas.microsoft.com/office/drawing/2014/main" id="{2FDF0794-1B86-42B2-B8C7-F60123E638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dirty="0">
              <a:ln>
                <a:noFill/>
              </a:ln>
              <a:solidFill>
                <a:srgbClr val="FFFFFF"/>
              </a:solidFill>
              <a:effectLst/>
              <a:uLnTx/>
              <a:uFillTx/>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E36AC74-C893-2981-E2B5-FA6DAACE06D2}"/>
              </a:ext>
            </a:extLst>
          </p:cNvPr>
          <p:cNvSpPr>
            <a:spLocks/>
          </p:cNvSpPr>
          <p:nvPr/>
        </p:nvSpPr>
        <p:spPr>
          <a:xfrm>
            <a:off x="8987247" y="12684"/>
            <a:ext cx="151568" cy="68453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長方形 34">
            <a:extLst>
              <a:ext uri="{FF2B5EF4-FFF2-40B4-BE49-F238E27FC236}">
                <a16:creationId xmlns:a16="http://schemas.microsoft.com/office/drawing/2014/main" id="{C5373426-E26E-431D-959C-5DB96C0B62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12607" y="1238442"/>
            <a:ext cx="3635926" cy="4355751"/>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dirty="0">
              <a:ln>
                <a:noFill/>
              </a:ln>
              <a:solidFill>
                <a:srgbClr val="FFFFFF"/>
              </a:solidFill>
              <a:effectLst/>
              <a:uLnTx/>
              <a:uFillTx/>
              <a:latin typeface="Meiryo UI" panose="020B0604030504040204" pitchFamily="50" charset="-128"/>
              <a:ea typeface="Meiryo UI" panose="020B0604030504040204" pitchFamily="50" charset="-128"/>
            </a:endParaRPr>
          </a:p>
        </p:txBody>
      </p:sp>
      <p:sp>
        <p:nvSpPr>
          <p:cNvPr id="2" name="タイトル 1">
            <a:extLst>
              <a:ext uri="{FF2B5EF4-FFF2-40B4-BE49-F238E27FC236}">
                <a16:creationId xmlns:a16="http://schemas.microsoft.com/office/drawing/2014/main" id="{9AB2EA78-AEB3-469B-9025-3B17201A457B}"/>
              </a:ext>
            </a:extLst>
          </p:cNvPr>
          <p:cNvSpPr>
            <a:spLocks noGrp="1"/>
          </p:cNvSpPr>
          <p:nvPr>
            <p:ph type="ctrTitle"/>
          </p:nvPr>
        </p:nvSpPr>
        <p:spPr>
          <a:xfrm>
            <a:off x="7046752" y="1237467"/>
            <a:ext cx="5106852" cy="3139381"/>
          </a:xfrm>
        </p:spPr>
        <p:txBody>
          <a:bodyPr rtlCol="0" anchor="t">
            <a:normAutofit/>
          </a:bodyPr>
          <a:lstStyle/>
          <a:p>
            <a:r>
              <a:rPr lang="en-US" altLang="ja-JP" sz="4400" b="1" dirty="0">
                <a:solidFill>
                  <a:schemeClr val="tx1"/>
                </a:solidFill>
                <a:latin typeface="Meiryo UI" panose="020B0604030504040204" pitchFamily="50" charset="-128"/>
                <a:ea typeface="Meiryo UI" panose="020B0604030504040204" pitchFamily="50" charset="-128"/>
              </a:rPr>
              <a:t>SIGNEON</a:t>
            </a:r>
            <a:br>
              <a:rPr lang="en-US" altLang="ja-JP" sz="4400" b="1" dirty="0">
                <a:solidFill>
                  <a:schemeClr val="tx1"/>
                </a:solidFill>
                <a:latin typeface="Meiryo UI" panose="020B0604030504040204" pitchFamily="50" charset="-128"/>
                <a:ea typeface="Meiryo UI" panose="020B0604030504040204" pitchFamily="50" charset="-128"/>
              </a:rPr>
            </a:br>
            <a:r>
              <a:rPr lang="en-US" altLang="ja-JP" sz="4400" b="1" dirty="0">
                <a:solidFill>
                  <a:schemeClr val="tx1"/>
                </a:solidFill>
                <a:latin typeface="Meiryo UI" panose="020B0604030504040204" pitchFamily="50" charset="-128"/>
                <a:ea typeface="Meiryo UI" panose="020B0604030504040204" pitchFamily="50" charset="-128"/>
              </a:rPr>
              <a:t>LAN</a:t>
            </a:r>
            <a:r>
              <a:rPr lang="ja-JP" altLang="en-US" sz="4400" b="1" dirty="0">
                <a:solidFill>
                  <a:schemeClr val="tx1"/>
                </a:solidFill>
                <a:latin typeface="Meiryo UI" panose="020B0604030504040204" pitchFamily="50" charset="-128"/>
                <a:ea typeface="Meiryo UI" panose="020B0604030504040204" pitchFamily="50" charset="-128"/>
              </a:rPr>
              <a:t>接続接点</a:t>
            </a:r>
            <a:br>
              <a:rPr lang="en-US" altLang="ja-JP" sz="4400" b="1" dirty="0">
                <a:solidFill>
                  <a:schemeClr val="tx1"/>
                </a:solidFill>
                <a:latin typeface="Meiryo UI" panose="020B0604030504040204" pitchFamily="50" charset="-128"/>
                <a:ea typeface="Meiryo UI" panose="020B0604030504040204" pitchFamily="50" charset="-128"/>
              </a:rPr>
            </a:br>
            <a:r>
              <a:rPr lang="ja-JP" altLang="en-US" sz="4400" b="1" dirty="0">
                <a:solidFill>
                  <a:schemeClr val="tx1"/>
                </a:solidFill>
              </a:rPr>
              <a:t>復活</a:t>
            </a:r>
            <a:r>
              <a:rPr lang="ja-JP" altLang="en-US" sz="4400" b="1" dirty="0">
                <a:solidFill>
                  <a:schemeClr val="tx1"/>
                </a:solidFill>
                <a:latin typeface="Meiryo UI" panose="020B0604030504040204" pitchFamily="50" charset="-128"/>
                <a:ea typeface="Meiryo UI" panose="020B0604030504040204" pitchFamily="50" charset="-128"/>
              </a:rPr>
              <a:t>作業マニュアル</a:t>
            </a:r>
            <a:endParaRPr lang="en-US" altLang="ja-JP" sz="4400" b="1" dirty="0">
              <a:solidFill>
                <a:schemeClr val="tx1"/>
              </a:solidFill>
              <a:latin typeface="Meiryo UI" panose="020B0604030504040204" pitchFamily="50" charset="-128"/>
              <a:ea typeface="Meiryo UI" panose="020B0604030504040204" pitchFamily="50" charset="-128"/>
            </a:endParaRPr>
          </a:p>
        </p:txBody>
      </p:sp>
      <p:cxnSp>
        <p:nvCxnSpPr>
          <p:cNvPr id="37" name="直線​​コネクタ(S) 36">
            <a:extLst>
              <a:ext uri="{FF2B5EF4-FFF2-40B4-BE49-F238E27FC236}">
                <a16:creationId xmlns:a16="http://schemas.microsoft.com/office/drawing/2014/main" id="{96D07482-83A3-4451-943C-B469610829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76090" y="4508519"/>
            <a:ext cx="31089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長方形 38">
            <a:extLst>
              <a:ext uri="{FF2B5EF4-FFF2-40B4-BE49-F238E27FC236}">
                <a16:creationId xmlns:a16="http://schemas.microsoft.com/office/drawing/2014/main" id="{EDC90921-9082-491B-940E-827D679F34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262626">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サブタイトル 2">
            <a:extLst>
              <a:ext uri="{FF2B5EF4-FFF2-40B4-BE49-F238E27FC236}">
                <a16:creationId xmlns:a16="http://schemas.microsoft.com/office/drawing/2014/main" id="{0F17C1AA-4267-C075-C5DF-6778120EDC53}"/>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tx1"/>
                </a:solidFill>
              </a:rPr>
              <a:t>東京都千代田区富士見１－３－１１　 富士見デュープレックスビズ </a:t>
            </a:r>
            <a:r>
              <a:rPr lang="en-US" altLang="ja-JP" sz="800" dirty="0">
                <a:solidFill>
                  <a:schemeClr val="tx1"/>
                </a:solidFill>
              </a:rPr>
              <a:t>6F          TEL : 03-5734-1453           FAX : 03-5734-1454             E-Mail : info@isung.co.jp</a:t>
            </a:r>
          </a:p>
        </p:txBody>
      </p:sp>
      <p:pic>
        <p:nvPicPr>
          <p:cNvPr id="17" name="図 16">
            <a:extLst>
              <a:ext uri="{FF2B5EF4-FFF2-40B4-BE49-F238E27FC236}">
                <a16:creationId xmlns:a16="http://schemas.microsoft.com/office/drawing/2014/main" id="{54DED331-7648-B8C5-3F6B-8038B920D66E}"/>
              </a:ext>
            </a:extLst>
          </p:cNvPr>
          <p:cNvPicPr>
            <a:picLocks noChangeAspect="1"/>
          </p:cNvPicPr>
          <p:nvPr/>
        </p:nvPicPr>
        <p:blipFill>
          <a:blip r:embed="rId4"/>
          <a:stretch>
            <a:fillRect/>
          </a:stretch>
        </p:blipFill>
        <p:spPr>
          <a:xfrm>
            <a:off x="8176090" y="4692615"/>
            <a:ext cx="1704975" cy="447675"/>
          </a:xfrm>
          <a:prstGeom prst="rect">
            <a:avLst/>
          </a:prstGeom>
        </p:spPr>
      </p:pic>
      <p:sp>
        <p:nvSpPr>
          <p:cNvPr id="4" name="テキスト ボックス 3">
            <a:extLst>
              <a:ext uri="{FF2B5EF4-FFF2-40B4-BE49-F238E27FC236}">
                <a16:creationId xmlns:a16="http://schemas.microsoft.com/office/drawing/2014/main" id="{28E28E22-7169-4BAC-FD51-76865DD74164}"/>
              </a:ext>
            </a:extLst>
          </p:cNvPr>
          <p:cNvSpPr txBox="1"/>
          <p:nvPr/>
        </p:nvSpPr>
        <p:spPr>
          <a:xfrm>
            <a:off x="9341069" y="6008050"/>
            <a:ext cx="2271263" cy="369332"/>
          </a:xfrm>
          <a:prstGeom prst="rect">
            <a:avLst/>
          </a:prstGeom>
          <a:noFill/>
        </p:spPr>
        <p:txBody>
          <a:bodyPr wrap="none" rtlCol="0">
            <a:spAutoFit/>
          </a:bodyPr>
          <a:lstStyle/>
          <a:p>
            <a:r>
              <a:rPr kumimoji="1" lang="en-US" altLang="ja-JP" dirty="0"/>
              <a:t>2023</a:t>
            </a:r>
            <a:r>
              <a:rPr kumimoji="1" lang="ja-JP" altLang="en-US" dirty="0"/>
              <a:t>年</a:t>
            </a:r>
            <a:r>
              <a:rPr kumimoji="1" lang="en-US" altLang="ja-JP" dirty="0"/>
              <a:t>4</a:t>
            </a:r>
            <a:r>
              <a:rPr kumimoji="1" lang="ja-JP" altLang="en-US" dirty="0"/>
              <a:t>月</a:t>
            </a:r>
            <a:r>
              <a:rPr kumimoji="1" lang="en-US" altLang="ja-JP" dirty="0"/>
              <a:t>24</a:t>
            </a:r>
            <a:r>
              <a:rPr kumimoji="1" lang="ja-JP" altLang="en-US" dirty="0"/>
              <a:t>日改定</a:t>
            </a:r>
          </a:p>
        </p:txBody>
      </p:sp>
      <p:pic>
        <p:nvPicPr>
          <p:cNvPr id="5" name="図 4" descr="文字が書かれている&#10;&#10;自動的に生成された説明">
            <a:extLst>
              <a:ext uri="{FF2B5EF4-FFF2-40B4-BE49-F238E27FC236}">
                <a16:creationId xmlns:a16="http://schemas.microsoft.com/office/drawing/2014/main" id="{1BD6A49D-4B3D-10F6-F8EC-5F3237863DEF}"/>
              </a:ext>
            </a:extLst>
          </p:cNvPr>
          <p:cNvPicPr>
            <a:picLocks noChangeAspect="1"/>
          </p:cNvPicPr>
          <p:nvPr/>
        </p:nvPicPr>
        <p:blipFill>
          <a:blip r:embed="rId5"/>
          <a:stretch>
            <a:fillRect/>
          </a:stretch>
        </p:blipFill>
        <p:spPr>
          <a:xfrm>
            <a:off x="1918097" y="1079393"/>
            <a:ext cx="4442381" cy="46738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93143965"/>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descr="壁に掛けられた看板&#10;&#10;低い精度で自動的に生成された説明">
            <a:extLst>
              <a:ext uri="{FF2B5EF4-FFF2-40B4-BE49-F238E27FC236}">
                <a16:creationId xmlns:a16="http://schemas.microsoft.com/office/drawing/2014/main" id="{F91B0588-0B1B-E83B-A609-B3D72BBE73FD}"/>
              </a:ext>
            </a:extLst>
          </p:cNvPr>
          <p:cNvPicPr>
            <a:picLocks noGrp="1" noRot="1" noChangeAspect="1" noMove="1" noResize="1" noEditPoints="1" noAdjustHandles="1" noChangeArrowheads="1" noChangeShapeType="1" noCrop="1"/>
          </p:cNvPicPr>
          <p:nvPr/>
        </p:nvPicPr>
        <p:blipFill>
          <a:blip r:embed="rId2">
            <a:alphaModFix amt="9000"/>
          </a:blip>
          <a:stretch>
            <a:fillRect/>
          </a:stretch>
        </p:blipFill>
        <p:spPr>
          <a:xfrm>
            <a:off x="5" y="8964"/>
            <a:ext cx="12191995" cy="6403519"/>
          </a:xfrm>
          <a:prstGeom prst="rect">
            <a:avLst/>
          </a:prstGeom>
        </p:spPr>
      </p:pic>
      <p:sp>
        <p:nvSpPr>
          <p:cNvPr id="2" name="タイトル 1">
            <a:extLst>
              <a:ext uri="{FF2B5EF4-FFF2-40B4-BE49-F238E27FC236}">
                <a16:creationId xmlns:a16="http://schemas.microsoft.com/office/drawing/2014/main" id="{2F24E899-FB39-2A2C-4189-273144595815}"/>
              </a:ext>
            </a:extLst>
          </p:cNvPr>
          <p:cNvSpPr txBox="1">
            <a:spLocks/>
          </p:cNvSpPr>
          <p:nvPr/>
        </p:nvSpPr>
        <p:spPr>
          <a:xfrm>
            <a:off x="156151" y="286604"/>
            <a:ext cx="10600697" cy="4362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r>
              <a:rPr lang="en-US" altLang="ja-JP" sz="2800" b="1" dirty="0"/>
              <a:t>SIGNEON LAN</a:t>
            </a:r>
            <a:r>
              <a:rPr lang="ja-JP" altLang="en-US" sz="2800" b="1" dirty="0"/>
              <a:t>接続接点 復活作業マニュアル</a:t>
            </a:r>
            <a:endParaRPr lang="en-US" altLang="ja-JP" sz="2800" b="1" dirty="0"/>
          </a:p>
        </p:txBody>
      </p:sp>
      <p:sp>
        <p:nvSpPr>
          <p:cNvPr id="4" name="正方形/長方形 3">
            <a:extLst>
              <a:ext uri="{FF2B5EF4-FFF2-40B4-BE49-F238E27FC236}">
                <a16:creationId xmlns:a16="http://schemas.microsoft.com/office/drawing/2014/main" id="{E223F8EB-568F-5FA8-9900-DFA14FADAAD2}"/>
              </a:ext>
            </a:extLst>
          </p:cNvPr>
          <p:cNvSpPr/>
          <p:nvPr/>
        </p:nvSpPr>
        <p:spPr>
          <a:xfrm rot="16200000">
            <a:off x="6039395" y="-5316583"/>
            <a:ext cx="113213" cy="12192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a:extLst>
              <a:ext uri="{FF2B5EF4-FFF2-40B4-BE49-F238E27FC236}">
                <a16:creationId xmlns:a16="http://schemas.microsoft.com/office/drawing/2014/main" id="{6C94A3A4-D33A-C3E3-753C-45440BDA6DCE}"/>
              </a:ext>
            </a:extLst>
          </p:cNvPr>
          <p:cNvPicPr>
            <a:picLocks noChangeAspect="1"/>
          </p:cNvPicPr>
          <p:nvPr/>
        </p:nvPicPr>
        <p:blipFill>
          <a:blip r:embed="rId3"/>
          <a:stretch>
            <a:fillRect/>
          </a:stretch>
        </p:blipFill>
        <p:spPr>
          <a:xfrm>
            <a:off x="10756850" y="349945"/>
            <a:ext cx="1169643" cy="307113"/>
          </a:xfrm>
          <a:prstGeom prst="rect">
            <a:avLst/>
          </a:prstGeom>
        </p:spPr>
      </p:pic>
      <p:sp>
        <p:nvSpPr>
          <p:cNvPr id="6" name="サブタイトル 2">
            <a:extLst>
              <a:ext uri="{FF2B5EF4-FFF2-40B4-BE49-F238E27FC236}">
                <a16:creationId xmlns:a16="http://schemas.microsoft.com/office/drawing/2014/main" id="{510A6C7A-FCE1-3415-1211-35BFBDCC16C0}"/>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bg1"/>
                </a:solidFill>
              </a:rPr>
              <a:t>東京都千代田区富士見１－３－１１　 富士見デュープレックスビズ </a:t>
            </a:r>
            <a:r>
              <a:rPr lang="en-US" altLang="ja-JP" sz="800" dirty="0">
                <a:solidFill>
                  <a:schemeClr val="bg1"/>
                </a:solidFill>
              </a:rPr>
              <a:t>6F          TEL : 03-5734-1453           FAX : 03-5734-1454             E-Mail : info@isung.co.jp</a:t>
            </a:r>
          </a:p>
        </p:txBody>
      </p:sp>
      <p:sp>
        <p:nvSpPr>
          <p:cNvPr id="3" name="タイトル 1">
            <a:extLst>
              <a:ext uri="{FF2B5EF4-FFF2-40B4-BE49-F238E27FC236}">
                <a16:creationId xmlns:a16="http://schemas.microsoft.com/office/drawing/2014/main" id="{048EB6F3-A597-043E-98A1-623323D56C12}"/>
              </a:ext>
            </a:extLst>
          </p:cNvPr>
          <p:cNvSpPr txBox="1">
            <a:spLocks/>
          </p:cNvSpPr>
          <p:nvPr/>
        </p:nvSpPr>
        <p:spPr>
          <a:xfrm>
            <a:off x="2522695" y="1137849"/>
            <a:ext cx="5867607" cy="389642"/>
          </a:xfrm>
          <a:prstGeom prst="rect">
            <a:avLst/>
          </a:prstGeom>
        </p:spPr>
        <p:txBody>
          <a:bodyPr rtlCol="0" anchor="ctr">
            <a:norm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pPr algn="ctr"/>
            <a:r>
              <a:rPr lang="ja-JP" altLang="en-US" sz="2000" b="1" dirty="0">
                <a:solidFill>
                  <a:srgbClr val="FF0000"/>
                </a:solidFill>
              </a:rPr>
              <a:t>必要部材リスト</a:t>
            </a:r>
            <a:endParaRPr lang="en-US" altLang="ja-JP" sz="2000" b="1" dirty="0">
              <a:solidFill>
                <a:srgbClr val="FF0000"/>
              </a:solidFill>
            </a:endParaRPr>
          </a:p>
        </p:txBody>
      </p:sp>
      <p:sp>
        <p:nvSpPr>
          <p:cNvPr id="16" name="正方形/長方形 15">
            <a:extLst>
              <a:ext uri="{FF2B5EF4-FFF2-40B4-BE49-F238E27FC236}">
                <a16:creationId xmlns:a16="http://schemas.microsoft.com/office/drawing/2014/main" id="{9AB30447-72BB-1023-930C-19E99A9A8027}"/>
              </a:ext>
            </a:extLst>
          </p:cNvPr>
          <p:cNvSpPr/>
          <p:nvPr/>
        </p:nvSpPr>
        <p:spPr>
          <a:xfrm>
            <a:off x="1880449" y="1575981"/>
            <a:ext cx="7631103" cy="11580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800" b="1" dirty="0"/>
              <a:t>1-</a:t>
            </a:r>
            <a:r>
              <a:rPr kumimoji="1" lang="ja-JP" altLang="en-US" sz="1800" b="1" dirty="0"/>
              <a:t>ペーパータオル（タオル可。ティシュ不可）</a:t>
            </a:r>
          </a:p>
        </p:txBody>
      </p:sp>
      <p:sp>
        <p:nvSpPr>
          <p:cNvPr id="22" name="正方形/長方形 21">
            <a:extLst>
              <a:ext uri="{FF2B5EF4-FFF2-40B4-BE49-F238E27FC236}">
                <a16:creationId xmlns:a16="http://schemas.microsoft.com/office/drawing/2014/main" id="{34F8202B-39D5-FA8B-5324-ED1564600BDA}"/>
              </a:ext>
            </a:extLst>
          </p:cNvPr>
          <p:cNvSpPr/>
          <p:nvPr/>
        </p:nvSpPr>
        <p:spPr>
          <a:xfrm>
            <a:off x="1880449" y="3544973"/>
            <a:ext cx="7631103" cy="11580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800" b="1" dirty="0"/>
              <a:t>2-</a:t>
            </a:r>
            <a:r>
              <a:rPr kumimoji="1" lang="ja-JP" altLang="en-US" sz="1800" b="1" dirty="0"/>
              <a:t>接点復活剤 </a:t>
            </a:r>
            <a:r>
              <a:rPr kumimoji="1" lang="en-US" altLang="ja-JP" b="1" dirty="0"/>
              <a:t>(</a:t>
            </a:r>
            <a:r>
              <a:rPr kumimoji="1" lang="ja-JP" altLang="en-US" sz="1800" b="1" dirty="0"/>
              <a:t>接点復活スプレー</a:t>
            </a:r>
            <a:r>
              <a:rPr kumimoji="1" lang="en-US" altLang="ja-JP" b="1" dirty="0"/>
              <a:t>)</a:t>
            </a:r>
          </a:p>
          <a:p>
            <a:endParaRPr kumimoji="1" lang="en-US" altLang="ja-JP" b="1" dirty="0"/>
          </a:p>
          <a:p>
            <a:r>
              <a:rPr kumimoji="1" lang="ja-JP" altLang="en-US" sz="1400" b="1" dirty="0"/>
              <a:t>　 商品リンク</a:t>
            </a:r>
            <a:endParaRPr kumimoji="1" lang="en-US" altLang="ja-JP" sz="1400" b="1" dirty="0"/>
          </a:p>
          <a:p>
            <a:endParaRPr kumimoji="1" lang="ja-JP" altLang="en-US" sz="1800" b="1" dirty="0"/>
          </a:p>
        </p:txBody>
      </p:sp>
      <p:pic>
        <p:nvPicPr>
          <p:cNvPr id="7" name="図 6" descr="テキスト&#10;&#10;自動的に生成された説明">
            <a:extLst>
              <a:ext uri="{FF2B5EF4-FFF2-40B4-BE49-F238E27FC236}">
                <a16:creationId xmlns:a16="http://schemas.microsoft.com/office/drawing/2014/main" id="{5CAA4D5F-89FA-A712-8E45-AF68B5A5788F}"/>
              </a:ext>
            </a:extLst>
          </p:cNvPr>
          <p:cNvPicPr>
            <a:picLocks noChangeAspect="1"/>
          </p:cNvPicPr>
          <p:nvPr/>
        </p:nvPicPr>
        <p:blipFill>
          <a:blip r:embed="rId4"/>
          <a:stretch>
            <a:fillRect/>
          </a:stretch>
        </p:blipFill>
        <p:spPr>
          <a:xfrm>
            <a:off x="7377952" y="1641906"/>
            <a:ext cx="1775013" cy="1026179"/>
          </a:xfrm>
          <a:prstGeom prst="rect">
            <a:avLst/>
          </a:prstGeom>
        </p:spPr>
      </p:pic>
      <p:pic>
        <p:nvPicPr>
          <p:cNvPr id="9" name="図 8" descr="文字が書かれている&#10;&#10;自動的に生成された説明">
            <a:extLst>
              <a:ext uri="{FF2B5EF4-FFF2-40B4-BE49-F238E27FC236}">
                <a16:creationId xmlns:a16="http://schemas.microsoft.com/office/drawing/2014/main" id="{392F54FA-3937-9A81-6ECA-1E75B33F5222}"/>
              </a:ext>
            </a:extLst>
          </p:cNvPr>
          <p:cNvPicPr>
            <a:picLocks noChangeAspect="1"/>
          </p:cNvPicPr>
          <p:nvPr/>
        </p:nvPicPr>
        <p:blipFill>
          <a:blip r:embed="rId5"/>
          <a:stretch>
            <a:fillRect/>
          </a:stretch>
        </p:blipFill>
        <p:spPr>
          <a:xfrm>
            <a:off x="8198246" y="3613345"/>
            <a:ext cx="954719" cy="10044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テキスト ボックス 4">
            <a:extLst>
              <a:ext uri="{FF2B5EF4-FFF2-40B4-BE49-F238E27FC236}">
                <a16:creationId xmlns:a16="http://schemas.microsoft.com/office/drawing/2014/main" id="{54623F09-E15D-7151-6C9C-47CEFD902EF8}"/>
              </a:ext>
            </a:extLst>
          </p:cNvPr>
          <p:cNvSpPr txBox="1"/>
          <p:nvPr/>
        </p:nvSpPr>
        <p:spPr>
          <a:xfrm>
            <a:off x="2063896" y="4337537"/>
            <a:ext cx="6130204" cy="246221"/>
          </a:xfrm>
          <a:prstGeom prst="rect">
            <a:avLst/>
          </a:prstGeom>
          <a:noFill/>
        </p:spPr>
        <p:txBody>
          <a:bodyPr wrap="none" rtlCol="0">
            <a:spAutoFit/>
          </a:bodyPr>
          <a:lstStyle/>
          <a:p>
            <a:r>
              <a:rPr kumimoji="1" lang="en-US" altLang="ja-JP" sz="1000" dirty="0">
                <a:solidFill>
                  <a:schemeClr val="bg1"/>
                </a:solidFill>
                <a:hlinkClick r:id="rId6">
                  <a:extLst>
                    <a:ext uri="{A12FA001-AC4F-418D-AE19-62706E023703}">
                      <ahyp:hlinkClr xmlns:ahyp="http://schemas.microsoft.com/office/drawing/2018/hyperlinkcolor" val="tx"/>
                    </a:ext>
                  </a:extLst>
                </a:hlinkClick>
              </a:rPr>
              <a:t>https://www.amazon.co.jp/gp/product/B000TGO0ME/ref=ppx_yo_dt_b_asin_title_o03_s00?ie=UTF8&amp;psc=1</a:t>
            </a:r>
            <a:endParaRPr kumimoji="1" lang="ja-JP" altLang="en-US" sz="1000" dirty="0">
              <a:solidFill>
                <a:schemeClr val="bg1"/>
              </a:solidFill>
            </a:endParaRPr>
          </a:p>
        </p:txBody>
      </p:sp>
    </p:spTree>
    <p:extLst>
      <p:ext uri="{BB962C8B-B14F-4D97-AF65-F5344CB8AC3E}">
        <p14:creationId xmlns:p14="http://schemas.microsoft.com/office/powerpoint/2010/main" val="2051513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2160D22E-326A-BC5C-FCB2-171C98479F63}"/>
              </a:ext>
            </a:extLst>
          </p:cNvPr>
          <p:cNvSpPr/>
          <p:nvPr/>
        </p:nvSpPr>
        <p:spPr>
          <a:xfrm>
            <a:off x="5" y="3020547"/>
            <a:ext cx="12191990" cy="6962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4" name="図 13" descr="壁に掛けられた看板&#10;&#10;低い精度で自動的に生成された説明">
            <a:extLst>
              <a:ext uri="{FF2B5EF4-FFF2-40B4-BE49-F238E27FC236}">
                <a16:creationId xmlns:a16="http://schemas.microsoft.com/office/drawing/2014/main" id="{F91B0588-0B1B-E83B-A609-B3D72BBE73FD}"/>
              </a:ext>
            </a:extLst>
          </p:cNvPr>
          <p:cNvPicPr>
            <a:picLocks noGrp="1" noRot="1" noChangeAspect="1" noMove="1" noResize="1" noEditPoints="1" noAdjustHandles="1" noChangeArrowheads="1" noChangeShapeType="1" noCrop="1"/>
          </p:cNvPicPr>
          <p:nvPr/>
        </p:nvPicPr>
        <p:blipFill>
          <a:blip r:embed="rId2">
            <a:alphaModFix amt="9000"/>
          </a:blip>
          <a:stretch>
            <a:fillRect/>
          </a:stretch>
        </p:blipFill>
        <p:spPr>
          <a:xfrm>
            <a:off x="5" y="8964"/>
            <a:ext cx="12191995" cy="6403519"/>
          </a:xfrm>
          <a:prstGeom prst="rect">
            <a:avLst/>
          </a:prstGeom>
        </p:spPr>
      </p:pic>
      <p:sp>
        <p:nvSpPr>
          <p:cNvPr id="2" name="タイトル 1">
            <a:extLst>
              <a:ext uri="{FF2B5EF4-FFF2-40B4-BE49-F238E27FC236}">
                <a16:creationId xmlns:a16="http://schemas.microsoft.com/office/drawing/2014/main" id="{2F24E899-FB39-2A2C-4189-273144595815}"/>
              </a:ext>
            </a:extLst>
          </p:cNvPr>
          <p:cNvSpPr txBox="1">
            <a:spLocks/>
          </p:cNvSpPr>
          <p:nvPr/>
        </p:nvSpPr>
        <p:spPr>
          <a:xfrm>
            <a:off x="156151" y="286604"/>
            <a:ext cx="10600697" cy="4362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r>
              <a:rPr lang="en-US" altLang="ja-JP" sz="2800" b="1" dirty="0"/>
              <a:t>SIGNEON LAN</a:t>
            </a:r>
            <a:r>
              <a:rPr lang="ja-JP" altLang="en-US" sz="2800" b="1" dirty="0"/>
              <a:t>接続接点 復活作業マニュアル</a:t>
            </a:r>
            <a:endParaRPr lang="en-US" altLang="ja-JP" sz="2800" b="1" dirty="0"/>
          </a:p>
        </p:txBody>
      </p:sp>
      <p:sp>
        <p:nvSpPr>
          <p:cNvPr id="4" name="正方形/長方形 3">
            <a:extLst>
              <a:ext uri="{FF2B5EF4-FFF2-40B4-BE49-F238E27FC236}">
                <a16:creationId xmlns:a16="http://schemas.microsoft.com/office/drawing/2014/main" id="{E223F8EB-568F-5FA8-9900-DFA14FADAAD2}"/>
              </a:ext>
            </a:extLst>
          </p:cNvPr>
          <p:cNvSpPr/>
          <p:nvPr/>
        </p:nvSpPr>
        <p:spPr>
          <a:xfrm rot="16200000">
            <a:off x="6039395" y="-5316583"/>
            <a:ext cx="113213" cy="12192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a:extLst>
              <a:ext uri="{FF2B5EF4-FFF2-40B4-BE49-F238E27FC236}">
                <a16:creationId xmlns:a16="http://schemas.microsoft.com/office/drawing/2014/main" id="{6C94A3A4-D33A-C3E3-753C-45440BDA6DCE}"/>
              </a:ext>
            </a:extLst>
          </p:cNvPr>
          <p:cNvPicPr>
            <a:picLocks noChangeAspect="1"/>
          </p:cNvPicPr>
          <p:nvPr/>
        </p:nvPicPr>
        <p:blipFill>
          <a:blip r:embed="rId3"/>
          <a:stretch>
            <a:fillRect/>
          </a:stretch>
        </p:blipFill>
        <p:spPr>
          <a:xfrm>
            <a:off x="10756850" y="349945"/>
            <a:ext cx="1169643" cy="307113"/>
          </a:xfrm>
          <a:prstGeom prst="rect">
            <a:avLst/>
          </a:prstGeom>
        </p:spPr>
      </p:pic>
      <p:sp>
        <p:nvSpPr>
          <p:cNvPr id="6" name="サブタイトル 2">
            <a:extLst>
              <a:ext uri="{FF2B5EF4-FFF2-40B4-BE49-F238E27FC236}">
                <a16:creationId xmlns:a16="http://schemas.microsoft.com/office/drawing/2014/main" id="{510A6C7A-FCE1-3415-1211-35BFBDCC16C0}"/>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bg1"/>
                </a:solidFill>
              </a:rPr>
              <a:t>東京都千代田区富士見１－３－１１　 富士見デュープレックスビズ </a:t>
            </a:r>
            <a:r>
              <a:rPr lang="en-US" altLang="ja-JP" sz="800" dirty="0">
                <a:solidFill>
                  <a:schemeClr val="bg1"/>
                </a:solidFill>
              </a:rPr>
              <a:t>6F          TEL : 03-5734-1453           FAX : 03-5734-1454             E-Mail : info@isung.co.jp</a:t>
            </a:r>
          </a:p>
        </p:txBody>
      </p:sp>
      <p:sp>
        <p:nvSpPr>
          <p:cNvPr id="31" name="タイトル 1">
            <a:extLst>
              <a:ext uri="{FF2B5EF4-FFF2-40B4-BE49-F238E27FC236}">
                <a16:creationId xmlns:a16="http://schemas.microsoft.com/office/drawing/2014/main" id="{4C27A078-DC46-D769-1B38-939A89ADDBEC}"/>
              </a:ext>
            </a:extLst>
          </p:cNvPr>
          <p:cNvSpPr txBox="1">
            <a:spLocks/>
          </p:cNvSpPr>
          <p:nvPr/>
        </p:nvSpPr>
        <p:spPr>
          <a:xfrm>
            <a:off x="3162196" y="2305347"/>
            <a:ext cx="5867607" cy="389642"/>
          </a:xfrm>
          <a:prstGeom prst="rect">
            <a:avLst/>
          </a:prstGeom>
        </p:spPr>
        <p:txBody>
          <a:bodyPr rtlCol="0" anchor="ctr">
            <a:norm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pPr algn="ctr"/>
            <a:r>
              <a:rPr lang="en-US" altLang="ja-JP" sz="2000" b="1" dirty="0">
                <a:solidFill>
                  <a:srgbClr val="FF0000"/>
                </a:solidFill>
              </a:rPr>
              <a:t>SIGNEON-LAN</a:t>
            </a:r>
            <a:r>
              <a:rPr lang="ja-JP" altLang="en-US" sz="2000" b="1" dirty="0">
                <a:solidFill>
                  <a:srgbClr val="FF0000"/>
                </a:solidFill>
              </a:rPr>
              <a:t>接続接点改善作業</a:t>
            </a:r>
            <a:endParaRPr lang="en-US" altLang="ja-JP" sz="2000" b="1" dirty="0">
              <a:solidFill>
                <a:srgbClr val="FF0000"/>
              </a:solidFill>
            </a:endParaRPr>
          </a:p>
        </p:txBody>
      </p:sp>
      <p:sp>
        <p:nvSpPr>
          <p:cNvPr id="5" name="タイトル 1">
            <a:extLst>
              <a:ext uri="{FF2B5EF4-FFF2-40B4-BE49-F238E27FC236}">
                <a16:creationId xmlns:a16="http://schemas.microsoft.com/office/drawing/2014/main" id="{0A1DCB6F-F2EA-743B-D13C-EFFD87E4A3DB}"/>
              </a:ext>
            </a:extLst>
          </p:cNvPr>
          <p:cNvSpPr txBox="1">
            <a:spLocks/>
          </p:cNvSpPr>
          <p:nvPr/>
        </p:nvSpPr>
        <p:spPr>
          <a:xfrm>
            <a:off x="3162196" y="1915705"/>
            <a:ext cx="5867607" cy="389642"/>
          </a:xfrm>
          <a:prstGeom prst="rect">
            <a:avLst/>
          </a:prstGeom>
        </p:spPr>
        <p:txBody>
          <a:bodyPr rtlCol="0" anchor="ctr">
            <a:norm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pPr algn="ctr"/>
            <a:r>
              <a:rPr lang="ja-JP" altLang="en-US" sz="2000" b="1" dirty="0">
                <a:solidFill>
                  <a:srgbClr val="FF0000"/>
                </a:solidFill>
              </a:rPr>
              <a:t>参考動画</a:t>
            </a:r>
            <a:endParaRPr lang="en-US" altLang="ja-JP" sz="2000" b="1" dirty="0">
              <a:solidFill>
                <a:srgbClr val="FF0000"/>
              </a:solidFill>
            </a:endParaRPr>
          </a:p>
        </p:txBody>
      </p:sp>
      <p:sp>
        <p:nvSpPr>
          <p:cNvPr id="7" name="タイトル 1">
            <a:extLst>
              <a:ext uri="{FF2B5EF4-FFF2-40B4-BE49-F238E27FC236}">
                <a16:creationId xmlns:a16="http://schemas.microsoft.com/office/drawing/2014/main" id="{44BFABC4-EDE5-D8D6-B2D8-A2824FFB2405}"/>
              </a:ext>
            </a:extLst>
          </p:cNvPr>
          <p:cNvSpPr txBox="1">
            <a:spLocks/>
          </p:cNvSpPr>
          <p:nvPr/>
        </p:nvSpPr>
        <p:spPr>
          <a:xfrm>
            <a:off x="0" y="3088280"/>
            <a:ext cx="11926493" cy="603186"/>
          </a:xfrm>
          <a:prstGeom prst="rect">
            <a:avLst/>
          </a:prstGeom>
        </p:spPr>
        <p:txBody>
          <a:bodyPr rtlCol="0" anchor="ctr">
            <a:norm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pPr algn="ctr"/>
            <a:r>
              <a:rPr lang="en-US" altLang="ja-JP" sz="2000" b="1" dirty="0">
                <a:solidFill>
                  <a:schemeClr val="bg1"/>
                </a:solidFill>
              </a:rPr>
              <a:t>https://isung.co.jp/link/nsh/SIGNEON-LAN</a:t>
            </a:r>
            <a:r>
              <a:rPr lang="ja-JP" altLang="en-US" sz="2000" b="1" dirty="0">
                <a:solidFill>
                  <a:schemeClr val="bg1"/>
                </a:solidFill>
              </a:rPr>
              <a:t>ポート接点改善作業</a:t>
            </a:r>
            <a:r>
              <a:rPr lang="en-US" altLang="ja-JP" sz="2000" b="1" dirty="0">
                <a:solidFill>
                  <a:schemeClr val="bg1"/>
                </a:solidFill>
              </a:rPr>
              <a:t>.mp4</a:t>
            </a:r>
          </a:p>
        </p:txBody>
      </p:sp>
      <p:sp>
        <p:nvSpPr>
          <p:cNvPr id="3" name="タイトル 1">
            <a:extLst>
              <a:ext uri="{FF2B5EF4-FFF2-40B4-BE49-F238E27FC236}">
                <a16:creationId xmlns:a16="http://schemas.microsoft.com/office/drawing/2014/main" id="{F5EF8DA8-AADA-2AB8-277A-1DDFF06B12FC}"/>
              </a:ext>
            </a:extLst>
          </p:cNvPr>
          <p:cNvSpPr txBox="1">
            <a:spLocks/>
          </p:cNvSpPr>
          <p:nvPr/>
        </p:nvSpPr>
        <p:spPr>
          <a:xfrm>
            <a:off x="89557" y="786152"/>
            <a:ext cx="12099716" cy="1067214"/>
          </a:xfrm>
          <a:prstGeom prst="rect">
            <a:avLst/>
          </a:prstGeom>
        </p:spPr>
        <p:txBody>
          <a:bodyPr rtlCol="0" anchor="ctr">
            <a:norm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pPr algn="ctr"/>
            <a:r>
              <a:rPr lang="ja-JP" altLang="en-US" sz="2200" b="1" dirty="0">
                <a:solidFill>
                  <a:srgbClr val="FF0000"/>
                </a:solidFill>
              </a:rPr>
              <a:t>作業目的</a:t>
            </a:r>
            <a:endParaRPr lang="en-US" altLang="ja-JP" sz="2200" b="1" dirty="0">
              <a:solidFill>
                <a:srgbClr val="FF0000"/>
              </a:solidFill>
            </a:endParaRPr>
          </a:p>
          <a:p>
            <a:pPr algn="ctr"/>
            <a:endParaRPr lang="en-US" altLang="ja-JP" sz="2000" b="1" dirty="0">
              <a:solidFill>
                <a:srgbClr val="FF0000"/>
              </a:solidFill>
            </a:endParaRPr>
          </a:p>
          <a:p>
            <a:pPr algn="ctr"/>
            <a:r>
              <a:rPr lang="en-US" altLang="ja-JP" sz="1700" b="1" dirty="0">
                <a:solidFill>
                  <a:schemeClr val="tx1"/>
                </a:solidFill>
              </a:rPr>
              <a:t>LAN</a:t>
            </a:r>
            <a:r>
              <a:rPr lang="ja-JP" altLang="en-US" sz="1700" b="1" dirty="0">
                <a:solidFill>
                  <a:schemeClr val="tx1"/>
                </a:solidFill>
              </a:rPr>
              <a:t>ケーブルのメス口との接点は時間経過と共に接点がずれる事があるため、</a:t>
            </a:r>
            <a:r>
              <a:rPr lang="en-US" altLang="ja-JP" sz="1700" b="1" dirty="0">
                <a:solidFill>
                  <a:schemeClr val="tx1"/>
                </a:solidFill>
              </a:rPr>
              <a:t>LAN</a:t>
            </a:r>
            <a:r>
              <a:rPr lang="ja-JP" altLang="en-US" sz="1700" b="1" dirty="0">
                <a:solidFill>
                  <a:schemeClr val="tx1"/>
                </a:solidFill>
              </a:rPr>
              <a:t>接続部の接点を良くする（復旧）ことが目的です。</a:t>
            </a:r>
            <a:endParaRPr lang="en-US" altLang="ja-JP" sz="1700" b="1" dirty="0">
              <a:solidFill>
                <a:schemeClr val="tx1"/>
              </a:solidFill>
            </a:endParaRPr>
          </a:p>
        </p:txBody>
      </p:sp>
      <p:sp>
        <p:nvSpPr>
          <p:cNvPr id="9" name="タイトル 1">
            <a:extLst>
              <a:ext uri="{FF2B5EF4-FFF2-40B4-BE49-F238E27FC236}">
                <a16:creationId xmlns:a16="http://schemas.microsoft.com/office/drawing/2014/main" id="{D4A31A4F-4B72-17B5-79E4-F933066C32B5}"/>
              </a:ext>
            </a:extLst>
          </p:cNvPr>
          <p:cNvSpPr txBox="1">
            <a:spLocks/>
          </p:cNvSpPr>
          <p:nvPr/>
        </p:nvSpPr>
        <p:spPr>
          <a:xfrm>
            <a:off x="352338" y="4337108"/>
            <a:ext cx="11574155" cy="1437197"/>
          </a:xfrm>
          <a:prstGeom prst="rect">
            <a:avLst/>
          </a:prstGeom>
        </p:spPr>
        <p:txBody>
          <a:bodyPr rtlCol="0" anchor="ctr">
            <a:normAutofit fontScale="85000" lnSpcReduction="20000"/>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r>
              <a:rPr lang="en-US" altLang="ja-JP" sz="2800" b="1" dirty="0">
                <a:solidFill>
                  <a:srgbClr val="FF0000"/>
                </a:solidFill>
              </a:rPr>
              <a:t>※</a:t>
            </a:r>
            <a:r>
              <a:rPr lang="ja-JP" altLang="en-US" sz="2800" b="1" dirty="0">
                <a:solidFill>
                  <a:srgbClr val="FF0000"/>
                </a:solidFill>
              </a:rPr>
              <a:t>注意事項</a:t>
            </a:r>
            <a:endParaRPr lang="en-US" altLang="ja-JP" sz="2800" b="1" dirty="0">
              <a:solidFill>
                <a:srgbClr val="FF0000"/>
              </a:solidFill>
            </a:endParaRPr>
          </a:p>
          <a:p>
            <a:pPr algn="ctr"/>
            <a:endParaRPr lang="en-US" altLang="ja-JP" sz="2000" b="1" dirty="0">
              <a:solidFill>
                <a:srgbClr val="FF0000"/>
              </a:solidFill>
            </a:endParaRPr>
          </a:p>
          <a:p>
            <a:pPr>
              <a:lnSpc>
                <a:spcPct val="160000"/>
              </a:lnSpc>
            </a:pPr>
            <a:r>
              <a:rPr lang="ja-JP" altLang="en-US" sz="1700" b="1" dirty="0">
                <a:solidFill>
                  <a:schemeClr val="tx1"/>
                </a:solidFill>
              </a:rPr>
              <a:t>①他の機器類にスプレー液が付着しないよう、サブボードには布（キッチンペーパー等）を被せて保護して下さい。</a:t>
            </a:r>
            <a:endParaRPr lang="en-US" altLang="ja-JP" sz="1700" b="1" dirty="0">
              <a:solidFill>
                <a:schemeClr val="tx1"/>
              </a:solidFill>
            </a:endParaRPr>
          </a:p>
          <a:p>
            <a:pPr>
              <a:lnSpc>
                <a:spcPct val="160000"/>
              </a:lnSpc>
            </a:pPr>
            <a:r>
              <a:rPr lang="ja-JP" altLang="en-US" sz="1700" b="1" dirty="0">
                <a:solidFill>
                  <a:schemeClr val="tx1"/>
                </a:solidFill>
              </a:rPr>
              <a:t>②普通のティシュペーパーは使用しないで下さい（逆にティッシュペーパーの切れ端が</a:t>
            </a:r>
            <a:r>
              <a:rPr lang="en-US" altLang="ja-JP" sz="1700" b="1" dirty="0">
                <a:solidFill>
                  <a:schemeClr val="tx1"/>
                </a:solidFill>
              </a:rPr>
              <a:t>LAN</a:t>
            </a:r>
            <a:r>
              <a:rPr lang="ja-JP" altLang="en-US" sz="1700" b="1" dirty="0">
                <a:solidFill>
                  <a:schemeClr val="tx1"/>
                </a:solidFill>
              </a:rPr>
              <a:t>に付着します）</a:t>
            </a:r>
            <a:endParaRPr lang="en-US" altLang="ja-JP" sz="1700" b="1" dirty="0">
              <a:solidFill>
                <a:schemeClr val="tx1"/>
              </a:solidFill>
            </a:endParaRPr>
          </a:p>
          <a:p>
            <a:pPr>
              <a:lnSpc>
                <a:spcPct val="160000"/>
              </a:lnSpc>
            </a:pPr>
            <a:r>
              <a:rPr lang="ja-JP" altLang="en-US" sz="1700" b="1" dirty="0">
                <a:solidFill>
                  <a:schemeClr val="tx1"/>
                </a:solidFill>
              </a:rPr>
              <a:t>③スプレー塗布後には、</a:t>
            </a:r>
            <a:r>
              <a:rPr lang="en-US" altLang="ja-JP" sz="1700" b="1" dirty="0">
                <a:solidFill>
                  <a:schemeClr val="tx1"/>
                </a:solidFill>
              </a:rPr>
              <a:t>LAN</a:t>
            </a:r>
            <a:r>
              <a:rPr lang="ja-JP" altLang="en-US" sz="1700" b="1" dirty="0">
                <a:solidFill>
                  <a:schemeClr val="tx1"/>
                </a:solidFill>
              </a:rPr>
              <a:t>接続部を１～</a:t>
            </a:r>
            <a:r>
              <a:rPr lang="en-US" altLang="ja-JP" sz="1700" b="1" dirty="0">
                <a:solidFill>
                  <a:schemeClr val="tx1"/>
                </a:solidFill>
              </a:rPr>
              <a:t>2</a:t>
            </a:r>
            <a:r>
              <a:rPr lang="ja-JP" altLang="en-US" sz="1700" b="1" dirty="0">
                <a:solidFill>
                  <a:schemeClr val="tx1"/>
                </a:solidFill>
              </a:rPr>
              <a:t>回抜き差しして、接点をしっかり復旧させて下さい。</a:t>
            </a:r>
            <a:endParaRPr lang="en-US" altLang="ja-JP" sz="1700" b="1" dirty="0">
              <a:solidFill>
                <a:schemeClr val="tx1"/>
              </a:solidFill>
            </a:endParaRPr>
          </a:p>
        </p:txBody>
      </p:sp>
    </p:spTree>
    <p:extLst>
      <p:ext uri="{BB962C8B-B14F-4D97-AF65-F5344CB8AC3E}">
        <p14:creationId xmlns:p14="http://schemas.microsoft.com/office/powerpoint/2010/main" val="18648970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壁に掛けられた看板&#10;&#10;低い精度で自動的に生成された説明">
            <a:extLst>
              <a:ext uri="{FF2B5EF4-FFF2-40B4-BE49-F238E27FC236}">
                <a16:creationId xmlns:a16="http://schemas.microsoft.com/office/drawing/2014/main" id="{C3601E67-E19C-A9CC-78B6-AC95E71B5DA2}"/>
              </a:ext>
            </a:extLst>
          </p:cNvPr>
          <p:cNvPicPr>
            <a:picLocks noChangeAspect="1"/>
          </p:cNvPicPr>
          <p:nvPr/>
        </p:nvPicPr>
        <p:blipFill>
          <a:blip r:embed="rId2">
            <a:alphaModFix amt="20000"/>
          </a:blip>
          <a:stretch>
            <a:fillRect/>
          </a:stretch>
        </p:blipFill>
        <p:spPr>
          <a:xfrm>
            <a:off x="5" y="-28761"/>
            <a:ext cx="12191995" cy="6403519"/>
          </a:xfrm>
          <a:prstGeom prst="rect">
            <a:avLst/>
          </a:prstGeom>
        </p:spPr>
      </p:pic>
      <p:sp>
        <p:nvSpPr>
          <p:cNvPr id="17" name="タイトル 1">
            <a:extLst>
              <a:ext uri="{FF2B5EF4-FFF2-40B4-BE49-F238E27FC236}">
                <a16:creationId xmlns:a16="http://schemas.microsoft.com/office/drawing/2014/main" id="{FDEC320F-D26B-C89A-F31B-842151064A69}"/>
              </a:ext>
            </a:extLst>
          </p:cNvPr>
          <p:cNvSpPr txBox="1">
            <a:spLocks/>
          </p:cNvSpPr>
          <p:nvPr/>
        </p:nvSpPr>
        <p:spPr>
          <a:xfrm>
            <a:off x="3805065" y="2842308"/>
            <a:ext cx="4578596" cy="661383"/>
          </a:xfrm>
          <a:prstGeom prst="rect">
            <a:avLst/>
          </a:prstGeom>
        </p:spPr>
        <p:txBody>
          <a:bodyPr rtlCol="0" anchor="t">
            <a:normAutofit lnSpcReduction="10000"/>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eiryo UI" panose="020B0604030504040204" pitchFamily="50" charset="-128"/>
                <a:ea typeface="Meiryo UI" panose="020B0604030504040204" pitchFamily="50" charset="-128"/>
                <a:cs typeface="+mj-cs"/>
              </a:defRPr>
            </a:lvl1pPr>
          </a:lstStyle>
          <a:p>
            <a:pPr algn="ctr"/>
            <a:r>
              <a:rPr lang="en-US" altLang="ja-JP" sz="4400" b="1" dirty="0">
                <a:solidFill>
                  <a:schemeClr val="tx1">
                    <a:lumMod val="95000"/>
                    <a:lumOff val="5000"/>
                  </a:schemeClr>
                </a:solidFill>
              </a:rPr>
              <a:t>THANK YOU</a:t>
            </a:r>
          </a:p>
        </p:txBody>
      </p:sp>
      <p:pic>
        <p:nvPicPr>
          <p:cNvPr id="18" name="図 17">
            <a:extLst>
              <a:ext uri="{FF2B5EF4-FFF2-40B4-BE49-F238E27FC236}">
                <a16:creationId xmlns:a16="http://schemas.microsoft.com/office/drawing/2014/main" id="{FB73D2FD-EF99-38E4-15CB-437787EBF3F1}"/>
              </a:ext>
            </a:extLst>
          </p:cNvPr>
          <p:cNvPicPr>
            <a:picLocks noChangeAspect="1"/>
          </p:cNvPicPr>
          <p:nvPr/>
        </p:nvPicPr>
        <p:blipFill>
          <a:blip r:embed="rId3"/>
          <a:stretch>
            <a:fillRect/>
          </a:stretch>
        </p:blipFill>
        <p:spPr>
          <a:xfrm>
            <a:off x="5509541" y="2329785"/>
            <a:ext cx="1169643" cy="307113"/>
          </a:xfrm>
          <a:prstGeom prst="rect">
            <a:avLst/>
          </a:prstGeom>
        </p:spPr>
      </p:pic>
      <p:sp>
        <p:nvSpPr>
          <p:cNvPr id="3" name="サブタイトル 2">
            <a:extLst>
              <a:ext uri="{FF2B5EF4-FFF2-40B4-BE49-F238E27FC236}">
                <a16:creationId xmlns:a16="http://schemas.microsoft.com/office/drawing/2014/main" id="{F796645A-B649-52A9-F408-E01AB1F6B9EE}"/>
              </a:ext>
            </a:extLst>
          </p:cNvPr>
          <p:cNvSpPr txBox="1">
            <a:spLocks/>
          </p:cNvSpPr>
          <p:nvPr/>
        </p:nvSpPr>
        <p:spPr>
          <a:xfrm>
            <a:off x="156151" y="6504507"/>
            <a:ext cx="7887899" cy="261061"/>
          </a:xfrm>
          <a:prstGeom prst="rect">
            <a:avLst/>
          </a:prstGeom>
        </p:spPr>
        <p:txBody>
          <a:bodyPr vert="horz" lIns="91440" tIns="45720" rIns="91440" bIns="45720" rtlCol="0" anchor="t">
            <a:normAutofit/>
          </a:bodyPr>
          <a:lstStyle>
            <a:lvl1pPr marL="0" indent="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None/>
              <a:defRPr kumimoji="1" sz="1600" kern="1200" cap="all">
                <a:solidFill>
                  <a:schemeClr val="accent1"/>
                </a:solidFill>
                <a:latin typeface="Meiryo UI" panose="020B0604030504040204" pitchFamily="50" charset="-128"/>
                <a:ea typeface="Meiryo UI" panose="020B0604030504040204" pitchFamily="50" charset="-128"/>
                <a:cs typeface="+mn-cs"/>
              </a:defRPr>
            </a:lvl1pPr>
            <a:lvl2pPr marL="4572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400" kern="1200">
                <a:solidFill>
                  <a:schemeClr val="tx1">
                    <a:tint val="75000"/>
                  </a:schemeClr>
                </a:solidFill>
                <a:latin typeface="Meiryo UI" panose="020B0604030504040204" pitchFamily="50" charset="-128"/>
                <a:ea typeface="Meiryo UI" panose="020B0604030504040204" pitchFamily="50" charset="-128"/>
                <a:cs typeface="+mn-cs"/>
              </a:defRPr>
            </a:lvl2pPr>
            <a:lvl3pPr marL="9144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300" kern="1200">
                <a:solidFill>
                  <a:schemeClr val="tx1">
                    <a:tint val="75000"/>
                  </a:schemeClr>
                </a:solidFill>
                <a:latin typeface="Meiryo UI" panose="020B0604030504040204" pitchFamily="50" charset="-128"/>
                <a:ea typeface="Meiryo UI" panose="020B0604030504040204" pitchFamily="50" charset="-128"/>
                <a:cs typeface="+mn-cs"/>
              </a:defRPr>
            </a:lvl3pPr>
            <a:lvl4pPr marL="13716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4pPr>
            <a:lvl5pPr marL="1828800" indent="0" algn="ctr" defTabSz="457200" rtl="0" eaLnBrk="1" latinLnBrk="0" hangingPunct="1">
              <a:spcBef>
                <a:spcPct val="20000"/>
              </a:spcBef>
              <a:spcAft>
                <a:spcPts val="600"/>
              </a:spcAft>
              <a:buClr>
                <a:schemeClr val="accent1"/>
              </a:buClr>
              <a:buSzPct val="92000"/>
              <a:buFont typeface="Wingdings 2" panose="05020102010507070707" pitchFamily="18" charset="2"/>
              <a:buNone/>
              <a:defRPr kumimoji="1" sz="1100" kern="1200">
                <a:solidFill>
                  <a:schemeClr val="tx1">
                    <a:tint val="75000"/>
                  </a:schemeClr>
                </a:solidFill>
                <a:latin typeface="Meiryo UI" panose="020B0604030504040204" pitchFamily="50" charset="-128"/>
                <a:ea typeface="Meiryo UI" panose="020B0604030504040204" pitchFamily="50" charset="-128"/>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kumimoji="1" sz="1200" kern="1200">
                <a:solidFill>
                  <a:schemeClr val="tx1">
                    <a:tint val="75000"/>
                  </a:schemeClr>
                </a:solidFill>
                <a:latin typeface="+mn-lt"/>
                <a:ea typeface="+mn-ea"/>
                <a:cs typeface="+mn-cs"/>
              </a:defRPr>
            </a:lvl9pPr>
          </a:lstStyle>
          <a:p>
            <a:pPr algn="r"/>
            <a:r>
              <a:rPr lang="ja-JP" altLang="en-US" sz="800" dirty="0">
                <a:solidFill>
                  <a:schemeClr val="bg1"/>
                </a:solidFill>
              </a:rPr>
              <a:t>東京都千代田区富士見１－３－１１　 富士見デュープレックスビズ </a:t>
            </a:r>
            <a:r>
              <a:rPr lang="en-US" altLang="ja-JP" sz="800" dirty="0">
                <a:solidFill>
                  <a:schemeClr val="bg1"/>
                </a:solidFill>
              </a:rPr>
              <a:t>6F          TEL : 03-5734-1453           FAX : 03-5734-1454             E-Mail : info@isung.co.jp</a:t>
            </a:r>
          </a:p>
        </p:txBody>
      </p:sp>
    </p:spTree>
    <p:extLst>
      <p:ext uri="{BB962C8B-B14F-4D97-AF65-F5344CB8AC3E}">
        <p14:creationId xmlns:p14="http://schemas.microsoft.com/office/powerpoint/2010/main" val="2321637194"/>
      </p:ext>
    </p:extLst>
  </p:cSld>
  <p:clrMapOvr>
    <a:masterClrMapping/>
  </p:clrMapOvr>
</p:sld>
</file>

<file path=ppt/theme/theme1.xml><?xml version="1.0" encoding="utf-8"?>
<a:theme xmlns:a="http://schemas.openxmlformats.org/drawingml/2006/main" name="1_RetrospectVTI">
  <a:themeElements>
    <a:clrScheme name="Custom 34">
      <a:dk1>
        <a:sysClr val="windowText" lastClr="000000"/>
      </a:dk1>
      <a:lt1>
        <a:sysClr val="window" lastClr="FFFFFF"/>
      </a:lt1>
      <a:dk2>
        <a:srgbClr val="39302A"/>
      </a:dk2>
      <a:lt2>
        <a:srgbClr val="E5DEDB"/>
      </a:lt2>
      <a:accent1>
        <a:srgbClr val="EC7016"/>
      </a:accent1>
      <a:accent2>
        <a:srgbClr val="F8931D"/>
      </a:accent2>
      <a:accent3>
        <a:srgbClr val="CE8D3E"/>
      </a:accent3>
      <a:accent4>
        <a:srgbClr val="E64823"/>
      </a:accent4>
      <a:accent5>
        <a:srgbClr val="FFCA08"/>
      </a:accent5>
      <a:accent6>
        <a:srgbClr val="9C6A6A"/>
      </a:accent6>
      <a:hlink>
        <a:srgbClr val="2998E3"/>
      </a:hlink>
      <a:folHlink>
        <a:srgbClr val="7F723D"/>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Office_44286112_TF22712842.potx" id="{DC1F4CAC-463E-46B1-B56C-8FFBB0733DDE}" vid="{102B73BB-D185-4E66-89CB-192264AF1FD3}"/>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3932EF5-314F-409E-8020-FEE5FA0795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03EEFF0-FB57-4CB4-8BFC-DF397689E2ED}">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AA3F7EDC-E5B4-4BBC-9D2A-CBE6D46C37A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{EB7223E8-5771-460C-9B3E-2E6FF386B798}tf22712842_win32</Template>
  <TotalTime>8501</TotalTime>
  <Words>320</Words>
  <Application>Microsoft Office PowerPoint</Application>
  <PresentationFormat>ワイド画面</PresentationFormat>
  <Paragraphs>27</Paragraphs>
  <Slides>4</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Meiryo UI</vt:lpstr>
      <vt:lpstr>Calibri</vt:lpstr>
      <vt:lpstr>Franklin Gothic Book</vt:lpstr>
      <vt:lpstr>Wingdings 2</vt:lpstr>
      <vt:lpstr>1_RetrospectVTI</vt:lpstr>
      <vt:lpstr>SIGNEON LAN接続接点 復活作業マニュアル</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サイネージ 提案資料</dc:title>
  <dc:creator>イソンジャパン株式会社</dc:creator>
  <cp:lastModifiedBy>イソンジャパン株式会社</cp:lastModifiedBy>
  <cp:revision>192</cp:revision>
  <dcterms:created xsi:type="dcterms:W3CDTF">2022-12-23T00:00:27Z</dcterms:created>
  <dcterms:modified xsi:type="dcterms:W3CDTF">2023-04-24T01:08:09Z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