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98" r:id="rId5"/>
    <p:sldId id="339" r:id="rId6"/>
    <p:sldId id="341" r:id="rId7"/>
    <p:sldId id="346" r:id="rId8"/>
    <p:sldId id="342" r:id="rId9"/>
    <p:sldId id="343" r:id="rId10"/>
    <p:sldId id="344" r:id="rId11"/>
    <p:sldId id="345" r:id="rId12"/>
    <p:sldId id="335" r:id="rId13"/>
  </p:sldIdLst>
  <p:sldSz cx="12192000" cy="6858000"/>
  <p:notesSz cx="6858000" cy="9144000"/>
  <p:defaultTextStyle>
    <a:defPPr rtl="0">
      <a:defRPr lang="ja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8" autoAdjust="0"/>
    <p:restoredTop sz="94619" autoAdjust="0"/>
  </p:normalViewPr>
  <p:slideViewPr>
    <p:cSldViewPr snapToGrid="0">
      <p:cViewPr varScale="1">
        <p:scale>
          <a:sx n="57" d="100"/>
          <a:sy n="57" d="100"/>
        </p:scale>
        <p:origin x="108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243AE-AB9C-4F99-A927-9F2471FAD649}" type="datetime1">
              <a:rPr kumimoji="1" lang="ja-JP" altLang="en-US" smtClean="0">
                <a:latin typeface="Meiryo UI" panose="020B0604030504040204" pitchFamily="50" charset="-128"/>
                <a:ea typeface="Meiryo UI" panose="020B0604030504040204" pitchFamily="50" charset="-128"/>
              </a:rPr>
              <a:t>2023/4/24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ADE32-FD1A-494E-A873-FBE034D5C1DA}" type="slidenum">
              <a:rPr kumimoji="1"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18209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D5D0D523-8CFC-4A67-BC17-72B1EE12365D}" type="datetime1">
              <a:rPr kumimoji="1" lang="ja-JP" altLang="en-US" smtClean="0"/>
              <a:pPr/>
              <a:t>2023/4/24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noProof="0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noProof="0" dirty="0"/>
              <a:t>マスター テキストの書式設定</a:t>
            </a:r>
          </a:p>
          <a:p>
            <a:pPr lvl="1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2 </a:t>
            </a:r>
            <a:r>
              <a:rPr kumimoji="1" lang="ja-JP" altLang="en-US" noProof="0" dirty="0"/>
              <a:t>レベル</a:t>
            </a:r>
          </a:p>
          <a:p>
            <a:pPr lvl="2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3 </a:t>
            </a:r>
            <a:r>
              <a:rPr kumimoji="1" lang="ja-JP" altLang="en-US" noProof="0" dirty="0"/>
              <a:t>レベル</a:t>
            </a:r>
          </a:p>
          <a:p>
            <a:pPr lvl="3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4 </a:t>
            </a:r>
            <a:r>
              <a:rPr kumimoji="1" lang="ja-JP" altLang="en-US" noProof="0" dirty="0"/>
              <a:t>レベル</a:t>
            </a:r>
          </a:p>
          <a:p>
            <a:pPr lvl="4"/>
            <a:r>
              <a:rPr kumimoji="1" lang="ja-JP" altLang="en-US" noProof="0" dirty="0"/>
              <a:t>第 </a:t>
            </a:r>
            <a:r>
              <a:rPr kumimoji="1" lang="en-US" altLang="ja-JP" noProof="0" dirty="0"/>
              <a:t>5 </a:t>
            </a:r>
            <a:r>
              <a:rPr kumimoji="1" lang="ja-JP" altLang="en-US" noProof="0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5DBB06E8-024C-426A-A87F-EDA2F6EC649B}" type="slidenum">
              <a:rPr kumimoji="1" lang="en-US" altLang="ja-JP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30282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BB06E8-024C-426A-A87F-EDA2F6EC649B}" type="slidenum">
              <a:rPr kumimoji="1"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97516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ja-JP" altLang="en-US" noProof="0"/>
              <a:t>マスター サブタイトルの書式設定</a:t>
            </a:r>
            <a:endParaRPr lang="ja-JP" altLang="en-US" noProof="0" dirty="0"/>
          </a:p>
        </p:txBody>
      </p:sp>
      <p:cxnSp>
        <p:nvCxnSpPr>
          <p:cNvPr id="9" name="直線​​コネクタ(S)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62343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40465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 ヘッダ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cxnSp>
        <p:nvCxnSpPr>
          <p:cNvPr id="9" name="直線​​コネクタ(S)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11" name="スライド番号プレースホルダー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762783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段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9" name="フッター プレースホルダー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10" name="スライド番号プレースホルダー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58835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 rtl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11" name="フッター プレースホルダー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12" name="スライド番号プレースホルダー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963925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6" name="日付プレースホルダー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7" name="フッター プレースホルダー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4268543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33393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キャプション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 rtlCol="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ja-JP" altLang="en-US" noProof="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A98EE3D-8CD1-4C3F-BD1C-C98C9596463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771184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キャプション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図プレースホルダー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ja-JP" altLang="en-US" noProof="0"/>
              <a:t>アイコンをクリックして図を追加</a:t>
            </a:r>
            <a:endParaRPr lang="ja-JP" altLang="en-US" noProof="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rtlCol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algn="l" rtl="0"/>
            <a:endParaRPr lang="ja-JP" altLang="en-US" noProof="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2016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長方形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ja-JP" altLang="en-US" noProof="0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ja-JP" altLang="en-US" noProof="0" dirty="0"/>
              <a:t>マスター テキストの書式設定</a:t>
            </a:r>
          </a:p>
          <a:p>
            <a:pPr lvl="1" rtl="0"/>
            <a:r>
              <a:rPr lang="ja-JP" altLang="en-US" noProof="0" dirty="0"/>
              <a:t>第 </a:t>
            </a:r>
            <a:r>
              <a:rPr lang="en-US" altLang="ja-JP" noProof="0" dirty="0"/>
              <a:t>2 </a:t>
            </a:r>
            <a:r>
              <a:rPr lang="ja-JP" altLang="en-US" noProof="0" dirty="0"/>
              <a:t>レベル</a:t>
            </a:r>
          </a:p>
          <a:p>
            <a:pPr lvl="2" rtl="0"/>
            <a:r>
              <a:rPr lang="ja-JP" altLang="en-US" noProof="0" dirty="0"/>
              <a:t>第 </a:t>
            </a:r>
            <a:r>
              <a:rPr lang="en-US" altLang="ja-JP" noProof="0" dirty="0"/>
              <a:t>3 </a:t>
            </a:r>
            <a:r>
              <a:rPr lang="ja-JP" altLang="en-US" noProof="0" dirty="0"/>
              <a:t>レベル</a:t>
            </a:r>
          </a:p>
          <a:p>
            <a:pPr lvl="3" rtl="0"/>
            <a:r>
              <a:rPr lang="ja-JP" altLang="en-US" noProof="0" dirty="0"/>
              <a:t>第 </a:t>
            </a:r>
            <a:r>
              <a:rPr lang="en-US" altLang="ja-JP" noProof="0" dirty="0"/>
              <a:t>4 </a:t>
            </a:r>
            <a:r>
              <a:rPr lang="ja-JP" altLang="en-US" noProof="0" dirty="0"/>
              <a:t>レベル</a:t>
            </a:r>
          </a:p>
          <a:p>
            <a:pPr lvl="4" rtl="0"/>
            <a:r>
              <a:rPr lang="ja-JP" altLang="en-US" noProof="0" dirty="0"/>
              <a:t>第 </a:t>
            </a:r>
            <a:r>
              <a:rPr lang="en-US" altLang="ja-JP" noProof="0" dirty="0"/>
              <a:t>5 </a:t>
            </a:r>
            <a:r>
              <a:rPr lang="ja-JP" altLang="en-US" noProof="0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 noProof="0" dirty="0"/>
              <a:t>2020/2/13</a:t>
            </a:r>
            <a:endParaRPr lang="ja-JP" altLang="en-US" noProof="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noProof="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3A98EE3D-8CD1-4C3F-BD1C-C98C9596463C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  <p:cxnSp>
        <p:nvCxnSpPr>
          <p:cNvPr id="10" name="直線​​コネクタ(S)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03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700" i="0" kern="1200" spc="-50" baseline="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kumimoji="1" sz="19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7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3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3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kumimoji="1" sz="1300" kern="1200">
          <a:solidFill>
            <a:schemeClr val="tx1">
              <a:lumMod val="75000"/>
              <a:lumOff val="2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4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png"/><Relationship Id="rId1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isung.co.jp/link/nsh/SIGNEON&#12363;&#12425;HDMI&#12469;&#12452;&#12493;&#12540;&#12472;&#20132;&#25563;&#20316;&#26989;&#21205;&#30011;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2.png"/><Relationship Id="rId9" Type="http://schemas.openxmlformats.org/officeDocument/2006/relationships/hyperlink" Target="https://isung.co.jp/link/nsh/%E3%83%A1%E3%82%B9%E5%8F%A3%E4%BA%A4%E6%8F%9B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sung.co.jp/link/6.pdf" TargetMode="External"/><Relationship Id="rId5" Type="http://schemas.openxmlformats.org/officeDocument/2006/relationships/hyperlink" Target="https://isung.co.jp/link/nsh/tb60-VP-manual.pdf" TargetMode="External"/><Relationship Id="rId4" Type="http://schemas.openxmlformats.org/officeDocument/2006/relationships/hyperlink" Target="https://isung.co.jp/link/nsh/novalct.pd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長方形 32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E36AC74-C893-2981-E2B5-FA6DAACE06D2}"/>
              </a:ext>
            </a:extLst>
          </p:cNvPr>
          <p:cNvSpPr>
            <a:spLocks/>
          </p:cNvSpPr>
          <p:nvPr/>
        </p:nvSpPr>
        <p:spPr>
          <a:xfrm>
            <a:off x="8987247" y="12684"/>
            <a:ext cx="151568" cy="6845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5" name="長方形 34">
            <a:extLst>
              <a:ext uri="{FF2B5EF4-FFF2-40B4-BE49-F238E27FC236}">
                <a16:creationId xmlns:a16="http://schemas.microsoft.com/office/drawing/2014/main" id="{C5373426-E26E-431D-959C-5DB96C0B6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12607" y="1238442"/>
            <a:ext cx="3635926" cy="4355751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42808" y="1370114"/>
            <a:ext cx="4210796" cy="3006734"/>
          </a:xfrm>
        </p:spPr>
        <p:txBody>
          <a:bodyPr rtlCol="0" anchor="t">
            <a:normAutofit fontScale="90000"/>
          </a:bodyPr>
          <a:lstStyle/>
          <a:p>
            <a:r>
              <a:rPr lang="en-US" altLang="ja-JP" sz="4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SIGNEON</a:t>
            </a:r>
            <a:r>
              <a:rPr lang="ja-JP" altLang="en-US" sz="4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から</a:t>
            </a:r>
            <a:r>
              <a:rPr lang="en-US" altLang="ja-JP" sz="4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HDMI</a:t>
            </a:r>
            <a:r>
              <a:rPr lang="ja-JP" altLang="en-US" sz="4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に転換</a:t>
            </a:r>
            <a:br>
              <a:rPr lang="en-US" altLang="ja-JP" sz="4400" b="1" dirty="0">
                <a:solidFill>
                  <a:schemeClr val="tx1"/>
                </a:solidFill>
              </a:rPr>
            </a:br>
            <a:r>
              <a:rPr lang="ja-JP" altLang="en-US" sz="4400" b="1" dirty="0">
                <a:solidFill>
                  <a:schemeClr val="tx1"/>
                </a:solidFill>
              </a:rPr>
              <a:t>（その逆も含め）</a:t>
            </a:r>
            <a:br>
              <a:rPr lang="en-US" altLang="ja-JP" sz="4400" b="1" dirty="0">
                <a:solidFill>
                  <a:schemeClr val="tx1"/>
                </a:solidFill>
              </a:rPr>
            </a:br>
            <a:r>
              <a:rPr lang="ja-JP" altLang="en-US" sz="4400" b="1" dirty="0">
                <a:solidFill>
                  <a:schemeClr val="tx1"/>
                </a:solidFill>
              </a:rPr>
              <a:t>作業及び</a:t>
            </a:r>
            <a:br>
              <a:rPr lang="en-US" altLang="ja-JP" sz="4400" b="1" dirty="0">
                <a:solidFill>
                  <a:schemeClr val="tx1"/>
                </a:solidFill>
              </a:rPr>
            </a:br>
            <a:r>
              <a:rPr lang="ja-JP" altLang="en-US" sz="4400" b="1" dirty="0">
                <a:solidFill>
                  <a:schemeClr val="tx1"/>
                </a:solidFill>
              </a:rPr>
              <a:t>初期設定マニュアル</a:t>
            </a:r>
            <a:endParaRPr lang="en-US" altLang="ja-JP" sz="4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37" name="直線​​コネクタ(S) 36">
            <a:extLst>
              <a:ext uri="{FF2B5EF4-FFF2-40B4-BE49-F238E27FC236}">
                <a16:creationId xmlns:a16="http://schemas.microsoft.com/office/drawing/2014/main" id="{96D07482-83A3-4451-943C-B46961082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76090" y="4508519"/>
            <a:ext cx="310896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長方形 38">
            <a:extLst>
              <a:ext uri="{FF2B5EF4-FFF2-40B4-BE49-F238E27FC236}">
                <a16:creationId xmlns:a16="http://schemas.microsoft.com/office/drawing/2014/main" id="{EDC90921-9082-491B-940E-827D679F34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26262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サブタイトル 2">
            <a:extLst>
              <a:ext uri="{FF2B5EF4-FFF2-40B4-BE49-F238E27FC236}">
                <a16:creationId xmlns:a16="http://schemas.microsoft.com/office/drawing/2014/main" id="{0F17C1AA-4267-C075-C5DF-6778120EDC53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tx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tx1"/>
                </a:solidFill>
              </a:rPr>
              <a:t>6F          TEL : 03-5734-1453           FAX : 03-5734-1454             E-Mail : info@isung.co.jp</a:t>
            </a: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54DED331-7648-B8C5-3F6B-8038B920D6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6090" y="4692615"/>
            <a:ext cx="1704975" cy="44767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8E28E22-7169-4BAC-FD51-76865DD74164}"/>
              </a:ext>
            </a:extLst>
          </p:cNvPr>
          <p:cNvSpPr txBox="1"/>
          <p:nvPr/>
        </p:nvSpPr>
        <p:spPr>
          <a:xfrm>
            <a:off x="9341069" y="6008050"/>
            <a:ext cx="2281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2023</a:t>
            </a:r>
            <a:r>
              <a:rPr kumimoji="1" lang="ja-JP" altLang="en-US" dirty="0"/>
              <a:t>年</a:t>
            </a:r>
            <a:r>
              <a:rPr kumimoji="1" lang="en-US" altLang="ja-JP" dirty="0"/>
              <a:t>4</a:t>
            </a:r>
            <a:r>
              <a:rPr kumimoji="1" lang="ja-JP" altLang="en-US" dirty="0"/>
              <a:t>月</a:t>
            </a:r>
            <a:r>
              <a:rPr kumimoji="1" lang="en-US" altLang="ja-JP" dirty="0"/>
              <a:t>03</a:t>
            </a:r>
            <a:r>
              <a:rPr kumimoji="1" lang="ja-JP" altLang="en-US" dirty="0"/>
              <a:t>日改定</a:t>
            </a:r>
          </a:p>
        </p:txBody>
      </p:sp>
      <p:pic>
        <p:nvPicPr>
          <p:cNvPr id="3" name="図 2" descr="電子機器の部品&#10;&#10;中程度の精度で自動的に生成された説明">
            <a:extLst>
              <a:ext uri="{FF2B5EF4-FFF2-40B4-BE49-F238E27FC236}">
                <a16:creationId xmlns:a16="http://schemas.microsoft.com/office/drawing/2014/main" id="{227E66C0-07F8-3E3E-DF27-F28A321755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1421894" y="1921702"/>
            <a:ext cx="2857500" cy="2857500"/>
          </a:xfrm>
          <a:prstGeom prst="rect">
            <a:avLst/>
          </a:prstGeom>
        </p:spPr>
      </p:pic>
      <p:pic>
        <p:nvPicPr>
          <p:cNvPr id="6" name="図 5" descr="電子機器の部品&#10;&#10;中程度の精度で自動的に生成された説明">
            <a:extLst>
              <a:ext uri="{FF2B5EF4-FFF2-40B4-BE49-F238E27FC236}">
                <a16:creationId xmlns:a16="http://schemas.microsoft.com/office/drawing/2014/main" id="{A6476AB6-489E-0228-5F46-8C1CB4DCF8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4793499" y="1851272"/>
            <a:ext cx="2167233" cy="284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439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048EB6F3-A597-043E-98A1-623323D56C12}"/>
              </a:ext>
            </a:extLst>
          </p:cNvPr>
          <p:cNvSpPr txBox="1">
            <a:spLocks/>
          </p:cNvSpPr>
          <p:nvPr/>
        </p:nvSpPr>
        <p:spPr>
          <a:xfrm>
            <a:off x="0" y="884362"/>
            <a:ext cx="5867607" cy="38964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en-US" altLang="ja-JP" sz="2000" b="1" dirty="0">
                <a:solidFill>
                  <a:srgbClr val="FF0000"/>
                </a:solidFill>
              </a:rPr>
              <a:t>HDMI </a:t>
            </a:r>
            <a:r>
              <a:rPr lang="ja-JP" altLang="en-US" sz="2000" b="1" dirty="0">
                <a:solidFill>
                  <a:srgbClr val="FF0000"/>
                </a:solidFill>
              </a:rPr>
              <a:t>転換必要部材</a:t>
            </a:r>
            <a:endParaRPr lang="en-US" altLang="ja-JP" sz="2000" b="1" dirty="0">
              <a:solidFill>
                <a:srgbClr val="FF0000"/>
              </a:solidFill>
            </a:endParaRP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FA946836-793B-2FC2-88F1-15C06D0E3E4B}"/>
              </a:ext>
            </a:extLst>
          </p:cNvPr>
          <p:cNvGrpSpPr/>
          <p:nvPr/>
        </p:nvGrpSpPr>
        <p:grpSpPr>
          <a:xfrm>
            <a:off x="230943" y="1366027"/>
            <a:ext cx="5120985" cy="4945125"/>
            <a:chOff x="0" y="1366028"/>
            <a:chExt cx="5710518" cy="4295998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9AB30447-72BB-1023-930C-19E99A9A8027}"/>
                </a:ext>
              </a:extLst>
            </p:cNvPr>
            <p:cNvSpPr/>
            <p:nvPr/>
          </p:nvSpPr>
          <p:spPr>
            <a:xfrm>
              <a:off x="0" y="1366028"/>
              <a:ext cx="5710518" cy="5732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 sz="1800" b="1" dirty="0"/>
                <a:t>1-HDMI</a:t>
              </a:r>
              <a:r>
                <a:rPr kumimoji="1" lang="ja-JP" altLang="en-US" sz="1800" b="1" dirty="0"/>
                <a:t>用サーブボード </a:t>
              </a:r>
              <a:r>
                <a:rPr kumimoji="1" lang="en-US" altLang="ja-JP" sz="1800" b="1" dirty="0"/>
                <a:t>(</a:t>
              </a:r>
              <a:r>
                <a:rPr kumimoji="1" lang="ja-JP" altLang="en-US" sz="1800" b="1" dirty="0"/>
                <a:t>受信機</a:t>
              </a:r>
              <a:r>
                <a:rPr kumimoji="1" lang="en-US" altLang="ja-JP" sz="1800" b="1" dirty="0"/>
                <a:t>)</a:t>
              </a:r>
              <a:endParaRPr kumimoji="1" lang="ja-JP" altLang="en-US" sz="1800" b="1" dirty="0"/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34F8202B-39D5-FA8B-5324-ED1564600BDA}"/>
                </a:ext>
              </a:extLst>
            </p:cNvPr>
            <p:cNvSpPr/>
            <p:nvPr/>
          </p:nvSpPr>
          <p:spPr>
            <a:xfrm>
              <a:off x="0" y="1989270"/>
              <a:ext cx="5710518" cy="5732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 sz="1800" b="1" dirty="0"/>
                <a:t>2-LAN</a:t>
              </a:r>
              <a:r>
                <a:rPr kumimoji="1" lang="ja-JP" altLang="en-US" sz="1800" b="1" dirty="0"/>
                <a:t>メス口</a:t>
              </a: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3770AB92-FD97-21D2-D812-5C8345C0B5BF}"/>
                </a:ext>
              </a:extLst>
            </p:cNvPr>
            <p:cNvSpPr/>
            <p:nvPr/>
          </p:nvSpPr>
          <p:spPr>
            <a:xfrm>
              <a:off x="0" y="2612511"/>
              <a:ext cx="5710518" cy="5732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 sz="1800" b="1" dirty="0"/>
                <a:t>3-</a:t>
              </a:r>
              <a:r>
                <a:rPr kumimoji="1" lang="ja-JP" altLang="en-US" sz="1800" b="1" dirty="0"/>
                <a:t>フラットケーブル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9CAFFE35-DB0E-C748-4D62-2AB8E93A9013}"/>
                </a:ext>
              </a:extLst>
            </p:cNvPr>
            <p:cNvSpPr/>
            <p:nvPr/>
          </p:nvSpPr>
          <p:spPr>
            <a:xfrm>
              <a:off x="0" y="3235753"/>
              <a:ext cx="5710518" cy="5732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 sz="1800" b="1" dirty="0"/>
                <a:t>4-TB40(</a:t>
              </a:r>
              <a:r>
                <a:rPr kumimoji="1" lang="ja-JP" altLang="en-US" sz="1800" b="1" dirty="0"/>
                <a:t>送信機</a:t>
              </a:r>
              <a:r>
                <a:rPr kumimoji="1" lang="en-US" altLang="ja-JP" sz="1800" b="1" dirty="0"/>
                <a:t>)</a:t>
              </a:r>
              <a:endParaRPr kumimoji="1" lang="ja-JP" altLang="en-US" sz="1800" b="1" dirty="0"/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1EF82275-1657-D186-708A-8327B3EDF9E6}"/>
                </a:ext>
              </a:extLst>
            </p:cNvPr>
            <p:cNvSpPr/>
            <p:nvPr/>
          </p:nvSpPr>
          <p:spPr>
            <a:xfrm>
              <a:off x="0" y="3858994"/>
              <a:ext cx="5710518" cy="5732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 sz="1800" b="1" dirty="0"/>
                <a:t>5-</a:t>
              </a:r>
              <a:r>
                <a:rPr kumimoji="1" lang="ja-JP" altLang="en-US" sz="1800" b="1" dirty="0"/>
                <a:t>マスター電源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08EC003B-7392-016A-07CC-4ECB80F66CA2}"/>
                </a:ext>
              </a:extLst>
            </p:cNvPr>
            <p:cNvSpPr/>
            <p:nvPr/>
          </p:nvSpPr>
          <p:spPr>
            <a:xfrm>
              <a:off x="0" y="4473891"/>
              <a:ext cx="5710518" cy="5732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 sz="1800" b="1" dirty="0"/>
                <a:t>6-15m LAN</a:t>
              </a:r>
              <a:r>
                <a:rPr kumimoji="1" lang="ja-JP" altLang="en-US" sz="1800" b="1" dirty="0"/>
                <a:t>ケーブル</a:t>
              </a:r>
            </a:p>
          </p:txBody>
        </p:sp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9AEBF92B-852C-6861-F77C-51BA373F5AC8}"/>
                </a:ext>
              </a:extLst>
            </p:cNvPr>
            <p:cNvSpPr/>
            <p:nvPr/>
          </p:nvSpPr>
          <p:spPr>
            <a:xfrm>
              <a:off x="0" y="5088788"/>
              <a:ext cx="5710518" cy="5732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 sz="1800" b="1" dirty="0"/>
                <a:t>7-HDMI</a:t>
              </a:r>
              <a:r>
                <a:rPr kumimoji="1" lang="ja-JP" altLang="en-US" sz="1800" b="1" dirty="0"/>
                <a:t>ケーブル</a:t>
              </a:r>
            </a:p>
          </p:txBody>
        </p:sp>
      </p:grpSp>
      <p:sp>
        <p:nvSpPr>
          <p:cNvPr id="31" name="タイトル 1">
            <a:extLst>
              <a:ext uri="{FF2B5EF4-FFF2-40B4-BE49-F238E27FC236}">
                <a16:creationId xmlns:a16="http://schemas.microsoft.com/office/drawing/2014/main" id="{4C27A078-DC46-D769-1B38-939A89ADDBEC}"/>
              </a:ext>
            </a:extLst>
          </p:cNvPr>
          <p:cNvSpPr txBox="1">
            <a:spLocks/>
          </p:cNvSpPr>
          <p:nvPr/>
        </p:nvSpPr>
        <p:spPr>
          <a:xfrm>
            <a:off x="5611906" y="884362"/>
            <a:ext cx="5867607" cy="38964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en-US" altLang="ja-JP" sz="2000" b="1" dirty="0">
                <a:solidFill>
                  <a:srgbClr val="FF0000"/>
                </a:solidFill>
              </a:rPr>
              <a:t>SIGNEON </a:t>
            </a:r>
            <a:r>
              <a:rPr lang="ja-JP" altLang="en-US" sz="2000" b="1" dirty="0">
                <a:solidFill>
                  <a:srgbClr val="FF0000"/>
                </a:solidFill>
              </a:rPr>
              <a:t>転換必要部材</a:t>
            </a:r>
            <a:endParaRPr lang="en-US" altLang="ja-JP" sz="2000" b="1" dirty="0">
              <a:solidFill>
                <a:srgbClr val="FF0000"/>
              </a:solidFill>
            </a:endParaRPr>
          </a:p>
        </p:txBody>
      </p: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B1B1C2B3-7D35-0B50-0C43-ACBDFE699BE9}"/>
              </a:ext>
            </a:extLst>
          </p:cNvPr>
          <p:cNvGrpSpPr/>
          <p:nvPr/>
        </p:nvGrpSpPr>
        <p:grpSpPr>
          <a:xfrm>
            <a:off x="5986650" y="1366027"/>
            <a:ext cx="5398526" cy="2812096"/>
            <a:chOff x="0" y="1366028"/>
            <a:chExt cx="5710518" cy="2442963"/>
          </a:xfrm>
        </p:grpSpPr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55C2179F-E0B6-B7BE-978A-2522AE301AEF}"/>
                </a:ext>
              </a:extLst>
            </p:cNvPr>
            <p:cNvSpPr/>
            <p:nvPr/>
          </p:nvSpPr>
          <p:spPr>
            <a:xfrm>
              <a:off x="0" y="1366028"/>
              <a:ext cx="5710518" cy="5732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 sz="1800" b="1" dirty="0"/>
                <a:t>1-SIGNEON</a:t>
              </a:r>
              <a:r>
                <a:rPr kumimoji="1" lang="ja-JP" altLang="en-US" sz="1800" b="1" dirty="0"/>
                <a:t>用サーブボード</a:t>
              </a:r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3C7F492D-766E-B2E2-866F-0863813A3A24}"/>
                </a:ext>
              </a:extLst>
            </p:cNvPr>
            <p:cNvSpPr/>
            <p:nvPr/>
          </p:nvSpPr>
          <p:spPr>
            <a:xfrm>
              <a:off x="0" y="1989270"/>
              <a:ext cx="5710518" cy="5732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 sz="1800" b="1" dirty="0"/>
                <a:t>2-</a:t>
              </a:r>
              <a:r>
                <a:rPr kumimoji="1" lang="ja-JP" altLang="en-US" sz="1800" b="1" dirty="0"/>
                <a:t>親機メス口</a:t>
              </a:r>
              <a:r>
                <a:rPr kumimoji="1" lang="en-US" altLang="ja-JP" b="1" dirty="0"/>
                <a:t>(</a:t>
              </a:r>
              <a:r>
                <a:rPr kumimoji="1" lang="ja-JP" altLang="en-US" b="1" dirty="0"/>
                <a:t>親機のみ</a:t>
              </a:r>
              <a:r>
                <a:rPr kumimoji="1" lang="en-US" altLang="ja-JP" b="1" dirty="0"/>
                <a:t>)</a:t>
              </a:r>
              <a:endParaRPr kumimoji="1" lang="ja-JP" altLang="en-US" sz="1800" b="1" dirty="0"/>
            </a:p>
          </p:txBody>
        </p:sp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2385FDBA-1D5C-7B3E-4DDF-26097B70B0FF}"/>
                </a:ext>
              </a:extLst>
            </p:cNvPr>
            <p:cNvSpPr/>
            <p:nvPr/>
          </p:nvSpPr>
          <p:spPr>
            <a:xfrm>
              <a:off x="0" y="2612511"/>
              <a:ext cx="5710518" cy="5732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 sz="1800" b="1" dirty="0"/>
                <a:t>3-</a:t>
              </a:r>
              <a:r>
                <a:rPr kumimoji="1" lang="ja-JP" altLang="en-US" sz="1800" b="1" dirty="0"/>
                <a:t>コントローラー</a:t>
              </a:r>
              <a:r>
                <a:rPr kumimoji="1" lang="en-US" altLang="ja-JP" b="1" dirty="0"/>
                <a:t>(</a:t>
              </a:r>
              <a:r>
                <a:rPr kumimoji="1" lang="ja-JP" altLang="en-US" b="1" dirty="0"/>
                <a:t>親機のみ</a:t>
              </a:r>
              <a:r>
                <a:rPr kumimoji="1" lang="en-US" altLang="ja-JP" b="1" dirty="0"/>
                <a:t>)</a:t>
              </a:r>
              <a:endParaRPr kumimoji="1" lang="ja-JP" altLang="en-US" sz="1800" b="1" dirty="0"/>
            </a:p>
          </p:txBody>
        </p:sp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C6280539-1B3D-F87B-B69C-716C07199FAA}"/>
                </a:ext>
              </a:extLst>
            </p:cNvPr>
            <p:cNvSpPr/>
            <p:nvPr/>
          </p:nvSpPr>
          <p:spPr>
            <a:xfrm>
              <a:off x="0" y="3235753"/>
              <a:ext cx="5710518" cy="5732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ja-JP" sz="1800" b="1" dirty="0"/>
                <a:t>4-</a:t>
              </a:r>
              <a:r>
                <a:rPr kumimoji="1" lang="ja-JP" altLang="en-US" sz="1800" b="1" dirty="0"/>
                <a:t>コントローラー金具</a:t>
              </a:r>
              <a:r>
                <a:rPr kumimoji="1" lang="en-US" altLang="ja-JP" b="1" dirty="0"/>
                <a:t>(</a:t>
              </a:r>
              <a:r>
                <a:rPr kumimoji="1" lang="ja-JP" altLang="en-US" b="1" dirty="0"/>
                <a:t>親機のみ</a:t>
              </a:r>
              <a:r>
                <a:rPr kumimoji="1" lang="en-US" altLang="ja-JP" b="1" dirty="0"/>
                <a:t>)</a:t>
              </a:r>
              <a:endParaRPr kumimoji="1" lang="ja-JP" altLang="en-US" sz="1800" b="1" dirty="0"/>
            </a:p>
          </p:txBody>
        </p:sp>
      </p:grpSp>
      <p:pic>
        <p:nvPicPr>
          <p:cNvPr id="42" name="図 41" descr="電子機器の部品&#10;&#10;中程度の精度で自動的に生成された説明">
            <a:extLst>
              <a:ext uri="{FF2B5EF4-FFF2-40B4-BE49-F238E27FC236}">
                <a16:creationId xmlns:a16="http://schemas.microsoft.com/office/drawing/2014/main" id="{D24A0D3B-A57D-C823-9E6E-9F975C43D3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100100" y="1331563"/>
            <a:ext cx="580303" cy="760804"/>
          </a:xfrm>
          <a:prstGeom prst="rect">
            <a:avLst/>
          </a:prstGeom>
        </p:spPr>
      </p:pic>
      <p:pic>
        <p:nvPicPr>
          <p:cNvPr id="46" name="図 45" descr="黒い背景と白い文字&#10;&#10;中程度の精度で自動的に生成された説明">
            <a:extLst>
              <a:ext uri="{FF2B5EF4-FFF2-40B4-BE49-F238E27FC236}">
                <a16:creationId xmlns:a16="http://schemas.microsoft.com/office/drawing/2014/main" id="{C39EE524-9E59-01C5-AB8D-60AD62A04A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5567" y="3001479"/>
            <a:ext cx="2474259" cy="403785"/>
          </a:xfrm>
          <a:prstGeom prst="rect">
            <a:avLst/>
          </a:prstGeom>
        </p:spPr>
      </p:pic>
      <p:pic>
        <p:nvPicPr>
          <p:cNvPr id="49" name="図 48" descr="屋内, モニター, 座る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C144C142-174E-C71A-5B3C-0CE2682E70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147" y="3076499"/>
            <a:ext cx="1681868" cy="1101623"/>
          </a:xfrm>
          <a:prstGeom prst="rect">
            <a:avLst/>
          </a:prstGeom>
        </p:spPr>
      </p:pic>
      <p:grpSp>
        <p:nvGrpSpPr>
          <p:cNvPr id="50" name="Group 41">
            <a:extLst>
              <a:ext uri="{FF2B5EF4-FFF2-40B4-BE49-F238E27FC236}">
                <a16:creationId xmlns:a16="http://schemas.microsoft.com/office/drawing/2014/main" id="{9683AAE3-06AB-4137-83E5-8BD3744E1B55}"/>
              </a:ext>
            </a:extLst>
          </p:cNvPr>
          <p:cNvGrpSpPr>
            <a:grpSpLocks noChangeAspect="1"/>
          </p:cNvGrpSpPr>
          <p:nvPr/>
        </p:nvGrpSpPr>
        <p:grpSpPr bwMode="auto">
          <a:xfrm rot="5400000">
            <a:off x="4078914" y="4289471"/>
            <a:ext cx="523207" cy="552274"/>
            <a:chOff x="20469" y="-20469"/>
            <a:chExt cx="54" cy="57"/>
          </a:xfrm>
        </p:grpSpPr>
        <p:sp>
          <p:nvSpPr>
            <p:cNvPr id="52" name="AutoShape 40">
              <a:extLst>
                <a:ext uri="{FF2B5EF4-FFF2-40B4-BE49-F238E27FC236}">
                  <a16:creationId xmlns:a16="http://schemas.microsoft.com/office/drawing/2014/main" id="{EF2DA509-5986-7F63-EC3C-509BB1D003E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0469" y="-20466"/>
              <a:ext cx="2" cy="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FF" mc:Ignorable="a14" a14:legacySpreadsheetColorIndex="65"/>
            </a:solidFill>
            <a:ln w="9525" cap="flat" cmpd="sng" algn="ctr">
              <a:solidFill>
                <a:srgbClr xmlns:mc="http://schemas.openxmlformats.org/markup-compatibility/2006" xmlns:a14="http://schemas.microsoft.com/office/drawing/2010/main" val="000000" mc:Ignorable="a14" a14:legacySpreadsheetColorIndex="6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ja-JP" altLang="en-US"/>
            </a:p>
          </p:txBody>
        </p:sp>
        <p:pic>
          <p:nvPicPr>
            <p:cNvPr id="53" name="図 52">
              <a:extLst>
                <a:ext uri="{FF2B5EF4-FFF2-40B4-BE49-F238E27FC236}">
                  <a16:creationId xmlns:a16="http://schemas.microsoft.com/office/drawing/2014/main" id="{650E62BF-8576-A2FF-9326-9FC4C2A464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69" y="-20469"/>
              <a:ext cx="54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4" name="Group 44">
            <a:extLst>
              <a:ext uri="{FF2B5EF4-FFF2-40B4-BE49-F238E27FC236}">
                <a16:creationId xmlns:a16="http://schemas.microsoft.com/office/drawing/2014/main" id="{F9084317-C1D4-4C47-9A0D-1FF3912A53BE}"/>
              </a:ext>
            </a:extLst>
          </p:cNvPr>
          <p:cNvGrpSpPr>
            <a:grpSpLocks noChangeAspect="1"/>
          </p:cNvGrpSpPr>
          <p:nvPr/>
        </p:nvGrpSpPr>
        <p:grpSpPr bwMode="auto">
          <a:xfrm rot="5400000">
            <a:off x="4078268" y="4989534"/>
            <a:ext cx="450872" cy="567765"/>
            <a:chOff x="85532" y="-85532"/>
            <a:chExt cx="54" cy="68"/>
          </a:xfrm>
        </p:grpSpPr>
        <p:sp>
          <p:nvSpPr>
            <p:cNvPr id="55" name="AutoShape 43">
              <a:extLst>
                <a:ext uri="{FF2B5EF4-FFF2-40B4-BE49-F238E27FC236}">
                  <a16:creationId xmlns:a16="http://schemas.microsoft.com/office/drawing/2014/main" id="{7B5B8825-BC2B-AC30-7C08-48D79F5F8F9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85532" y="-85518"/>
              <a:ext cx="2" cy="2"/>
            </a:xfrm>
            <a:prstGeom prst="rect">
              <a:avLst/>
            </a:prstGeom>
            <a:solidFill>
              <a:srgbClr xmlns:mc="http://schemas.openxmlformats.org/markup-compatibility/2006" xmlns:a14="http://schemas.microsoft.com/office/drawing/2010/main" val="FFFFFF" mc:Ignorable="a14" a14:legacySpreadsheetColorIndex="65"/>
            </a:solidFill>
            <a:ln w="9525" cap="flat" cmpd="sng" algn="ctr">
              <a:solidFill>
                <a:srgbClr xmlns:mc="http://schemas.openxmlformats.org/markup-compatibility/2006" xmlns:a14="http://schemas.microsoft.com/office/drawing/2010/main" val="000000" mc:Ignorable="a14" a14:legacySpreadsheetColorIndex="6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ja-JP" altLang="en-US"/>
            </a:p>
          </p:txBody>
        </p:sp>
        <p:pic>
          <p:nvPicPr>
            <p:cNvPr id="56" name="図 55">
              <a:extLst>
                <a:ext uri="{FF2B5EF4-FFF2-40B4-BE49-F238E27FC236}">
                  <a16:creationId xmlns:a16="http://schemas.microsoft.com/office/drawing/2014/main" id="{D959AF48-B5B5-DFA3-E638-E982C9EB04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532" y="-85532"/>
              <a:ext cx="54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8" name="図 57" descr="電子機器の部品&#10;&#10;中程度の精度で自動的に生成された説明">
            <a:extLst>
              <a:ext uri="{FF2B5EF4-FFF2-40B4-BE49-F238E27FC236}">
                <a16:creationId xmlns:a16="http://schemas.microsoft.com/office/drawing/2014/main" id="{1E760E60-B5F5-4FC9-A844-E76806B5EAA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11190" y="1426128"/>
            <a:ext cx="362876" cy="599753"/>
          </a:xfrm>
          <a:prstGeom prst="rect">
            <a:avLst/>
          </a:prstGeom>
        </p:spPr>
      </p:pic>
      <p:pic>
        <p:nvPicPr>
          <p:cNvPr id="60" name="図 59" descr="テキスト&#10;&#10;中程度の精度で自動的に生成された説明">
            <a:extLst>
              <a:ext uri="{FF2B5EF4-FFF2-40B4-BE49-F238E27FC236}">
                <a16:creationId xmlns:a16="http://schemas.microsoft.com/office/drawing/2014/main" id="{18C4B5CC-D796-7F80-354D-DA465B87A97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54971" y="5711633"/>
            <a:ext cx="1398048" cy="483218"/>
          </a:xfrm>
          <a:prstGeom prst="rect">
            <a:avLst/>
          </a:prstGeom>
        </p:spPr>
      </p:pic>
      <p:pic>
        <p:nvPicPr>
          <p:cNvPr id="61" name="図 60">
            <a:extLst>
              <a:ext uri="{FF2B5EF4-FFF2-40B4-BE49-F238E27FC236}">
                <a16:creationId xmlns:a16="http://schemas.microsoft.com/office/drawing/2014/main" id="{B0C67EE7-F612-C9E4-925E-261B43E360B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241231" y="2799324"/>
            <a:ext cx="611341" cy="6161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2" name="図 61" descr="動物, 座る, 暗い, 選手 が含まれている画像&#10;&#10;自動的に生成された説明">
            <a:extLst>
              <a:ext uri="{FF2B5EF4-FFF2-40B4-BE49-F238E27FC236}">
                <a16:creationId xmlns:a16="http://schemas.microsoft.com/office/drawing/2014/main" id="{F1DB1744-586D-7E4E-652B-7F9330D5508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0800000">
            <a:off x="2764372" y="2087159"/>
            <a:ext cx="2515157" cy="702148"/>
          </a:xfrm>
          <a:prstGeom prst="rect">
            <a:avLst/>
          </a:prstGeom>
        </p:spPr>
      </p:pic>
      <p:pic>
        <p:nvPicPr>
          <p:cNvPr id="77" name="図 76" descr="動物, ミミズ が含まれている画像&#10;&#10;自動的に生成された説明">
            <a:extLst>
              <a:ext uri="{FF2B5EF4-FFF2-40B4-BE49-F238E27FC236}">
                <a16:creationId xmlns:a16="http://schemas.microsoft.com/office/drawing/2014/main" id="{4A7CAC41-BFA5-3907-3C22-5F6FD2F9827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0800000">
            <a:off x="8619078" y="2078064"/>
            <a:ext cx="2766098" cy="720338"/>
          </a:xfrm>
          <a:prstGeom prst="rect">
            <a:avLst/>
          </a:prstGeom>
        </p:spPr>
      </p:pic>
      <p:pic>
        <p:nvPicPr>
          <p:cNvPr id="86" name="図 85" descr="電子機器の部品&#10;&#10;中程度の精度で自動的に生成された説明">
            <a:extLst>
              <a:ext uri="{FF2B5EF4-FFF2-40B4-BE49-F238E27FC236}">
                <a16:creationId xmlns:a16="http://schemas.microsoft.com/office/drawing/2014/main" id="{4F095FEF-43F1-B1DB-480E-219F76C8525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6200000">
            <a:off x="10043135" y="1274004"/>
            <a:ext cx="809437" cy="809437"/>
          </a:xfrm>
          <a:prstGeom prst="rect">
            <a:avLst/>
          </a:prstGeom>
        </p:spPr>
      </p:pic>
      <p:pic>
        <p:nvPicPr>
          <p:cNvPr id="88" name="図 87" descr="屋内, 座る, ボックス, 小さい が含まれている画像&#10;&#10;自動的に生成された説明">
            <a:extLst>
              <a:ext uri="{FF2B5EF4-FFF2-40B4-BE49-F238E27FC236}">
                <a16:creationId xmlns:a16="http://schemas.microsoft.com/office/drawing/2014/main" id="{487BB00C-06EF-BC32-6311-21EF5745B66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0800000">
            <a:off x="10247281" y="3540698"/>
            <a:ext cx="509567" cy="605927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E1C4BE3-4C8E-AA3D-6621-546ADF27760A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/>
              <a:t>SIGNEON</a:t>
            </a:r>
            <a:r>
              <a:rPr lang="ja-JP" altLang="en-US" sz="2800" b="1" dirty="0"/>
              <a:t>⇄</a:t>
            </a:r>
            <a:r>
              <a:rPr lang="en-US" altLang="ja-JP" sz="2800" b="1" dirty="0"/>
              <a:t>HDMI</a:t>
            </a:r>
            <a:r>
              <a:rPr lang="ja-JP" altLang="en-US" sz="2800" b="1" dirty="0"/>
              <a:t>に転換時必要部材一覧表</a:t>
            </a:r>
            <a:endParaRPr lang="en-US" altLang="ja-JP" sz="2800" b="1" dirty="0"/>
          </a:p>
        </p:txBody>
      </p:sp>
    </p:spTree>
    <p:extLst>
      <p:ext uri="{BB962C8B-B14F-4D97-AF65-F5344CB8AC3E}">
        <p14:creationId xmlns:p14="http://schemas.microsoft.com/office/powerpoint/2010/main" val="2051513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160D22E-326A-BC5C-FCB2-171C98479F63}"/>
              </a:ext>
            </a:extLst>
          </p:cNvPr>
          <p:cNvSpPr/>
          <p:nvPr/>
        </p:nvSpPr>
        <p:spPr>
          <a:xfrm>
            <a:off x="5" y="3020547"/>
            <a:ext cx="12191990" cy="6962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/>
              <a:t>SIGNEON</a:t>
            </a:r>
            <a:r>
              <a:rPr lang="ja-JP" altLang="en-US" sz="2800" b="1" dirty="0"/>
              <a:t>⇄</a:t>
            </a:r>
            <a:r>
              <a:rPr lang="en-US" altLang="ja-JP" sz="2800" b="1" dirty="0"/>
              <a:t>HDMI</a:t>
            </a:r>
            <a:r>
              <a:rPr lang="ja-JP" altLang="en-US" sz="2800" b="1" dirty="0"/>
              <a:t>に転換　初期登録設定の流れ</a:t>
            </a:r>
            <a:endParaRPr lang="en-US" altLang="ja-JP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31" name="タイトル 1">
            <a:extLst>
              <a:ext uri="{FF2B5EF4-FFF2-40B4-BE49-F238E27FC236}">
                <a16:creationId xmlns:a16="http://schemas.microsoft.com/office/drawing/2014/main" id="{4C27A078-DC46-D769-1B38-939A89ADDBEC}"/>
              </a:ext>
            </a:extLst>
          </p:cNvPr>
          <p:cNvSpPr txBox="1">
            <a:spLocks/>
          </p:cNvSpPr>
          <p:nvPr/>
        </p:nvSpPr>
        <p:spPr>
          <a:xfrm>
            <a:off x="3162196" y="2305347"/>
            <a:ext cx="5867607" cy="38964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en-US" altLang="ja-JP" sz="2000" b="1" dirty="0">
                <a:solidFill>
                  <a:srgbClr val="FF0000"/>
                </a:solidFill>
              </a:rPr>
              <a:t>SIGNEON</a:t>
            </a:r>
            <a:r>
              <a:rPr lang="ja-JP" altLang="en-US" sz="2000" b="1" dirty="0">
                <a:solidFill>
                  <a:srgbClr val="FF0000"/>
                </a:solidFill>
              </a:rPr>
              <a:t>から</a:t>
            </a:r>
            <a:r>
              <a:rPr lang="en-US" altLang="ja-JP" sz="2000" b="1" dirty="0">
                <a:solidFill>
                  <a:srgbClr val="FF0000"/>
                </a:solidFill>
              </a:rPr>
              <a:t>HDMI</a:t>
            </a:r>
            <a:r>
              <a:rPr lang="ja-JP" altLang="en-US" sz="2000" b="1" dirty="0">
                <a:solidFill>
                  <a:srgbClr val="FF0000"/>
                </a:solidFill>
              </a:rPr>
              <a:t>サイネージ交換作業</a:t>
            </a:r>
            <a:endParaRPr lang="en-US" altLang="ja-JP" sz="2000" b="1" dirty="0">
              <a:solidFill>
                <a:srgbClr val="FF0000"/>
              </a:solidFill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0A1DCB6F-F2EA-743B-D13C-EFFD87E4A3DB}"/>
              </a:ext>
            </a:extLst>
          </p:cNvPr>
          <p:cNvSpPr txBox="1">
            <a:spLocks/>
          </p:cNvSpPr>
          <p:nvPr/>
        </p:nvSpPr>
        <p:spPr>
          <a:xfrm>
            <a:off x="3162196" y="1915705"/>
            <a:ext cx="5867607" cy="38964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ja-JP" altLang="en-US" sz="2000" b="1" dirty="0">
                <a:solidFill>
                  <a:srgbClr val="FF0000"/>
                </a:solidFill>
              </a:rPr>
              <a:t>参考動画</a:t>
            </a:r>
            <a:endParaRPr lang="en-US" altLang="ja-JP" sz="2000" b="1" dirty="0">
              <a:solidFill>
                <a:srgbClr val="FF0000"/>
              </a:solidFill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44BFABC4-EDE5-D8D6-B2D8-A2824FFB2405}"/>
              </a:ext>
            </a:extLst>
          </p:cNvPr>
          <p:cNvSpPr txBox="1">
            <a:spLocks/>
          </p:cNvSpPr>
          <p:nvPr/>
        </p:nvSpPr>
        <p:spPr>
          <a:xfrm>
            <a:off x="0" y="3088280"/>
            <a:ext cx="11926493" cy="603186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en-US" altLang="ja-JP" sz="2000" b="1" dirty="0">
                <a:solidFill>
                  <a:schemeClr val="bg1"/>
                </a:solidFill>
                <a:hlinkClick r:id="rId4"/>
              </a:rPr>
              <a:t>https://isung.co.jp/link/nsh/SIGNEON</a:t>
            </a:r>
            <a:r>
              <a:rPr lang="ja-JP" altLang="en-US" sz="2000" b="1" dirty="0">
                <a:solidFill>
                  <a:schemeClr val="bg1"/>
                </a:solidFill>
                <a:hlinkClick r:id="rId4"/>
              </a:rPr>
              <a:t>から</a:t>
            </a:r>
            <a:r>
              <a:rPr lang="en-US" altLang="ja-JP" sz="2000" b="1" dirty="0">
                <a:solidFill>
                  <a:schemeClr val="bg1"/>
                </a:solidFill>
                <a:hlinkClick r:id="rId4"/>
              </a:rPr>
              <a:t>HDMI</a:t>
            </a:r>
            <a:r>
              <a:rPr lang="ja-JP" altLang="en-US" sz="2000" b="1" dirty="0">
                <a:solidFill>
                  <a:schemeClr val="bg1"/>
                </a:solidFill>
                <a:hlinkClick r:id="rId4"/>
              </a:rPr>
              <a:t>サイネージ交換作業動画</a:t>
            </a:r>
            <a:r>
              <a:rPr lang="en-US" altLang="ja-JP" sz="2000" b="1" dirty="0">
                <a:solidFill>
                  <a:schemeClr val="bg1"/>
                </a:solidFill>
                <a:hlinkClick r:id="rId4"/>
              </a:rPr>
              <a:t>.mp4</a:t>
            </a:r>
            <a:endParaRPr lang="en-US" altLang="ja-JP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897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2F24E899-FB39-2A2C-4189-273144595815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/>
              <a:t>SIGNEON</a:t>
            </a:r>
            <a:r>
              <a:rPr lang="ja-JP" altLang="en-US" sz="2800" b="1" dirty="0"/>
              <a:t>⇄</a:t>
            </a:r>
            <a:r>
              <a:rPr lang="en-US" altLang="ja-JP" sz="2800" b="1" dirty="0"/>
              <a:t>HDMI</a:t>
            </a:r>
            <a:r>
              <a:rPr lang="ja-JP" altLang="en-US" sz="2800" b="1" dirty="0"/>
              <a:t>に転換　サブボード交換</a:t>
            </a:r>
            <a:endParaRPr lang="en-US" altLang="ja-JP" sz="28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grpSp>
        <p:nvGrpSpPr>
          <p:cNvPr id="75" name="グループ化 74">
            <a:extLst>
              <a:ext uri="{FF2B5EF4-FFF2-40B4-BE49-F238E27FC236}">
                <a16:creationId xmlns:a16="http://schemas.microsoft.com/office/drawing/2014/main" id="{654112EB-2A8F-8217-2FB2-CD1129FD3735}"/>
              </a:ext>
            </a:extLst>
          </p:cNvPr>
          <p:cNvGrpSpPr/>
          <p:nvPr/>
        </p:nvGrpSpPr>
        <p:grpSpPr>
          <a:xfrm>
            <a:off x="282525" y="1112438"/>
            <a:ext cx="2204774" cy="5022752"/>
            <a:chOff x="564774" y="1112438"/>
            <a:chExt cx="2204774" cy="5022752"/>
          </a:xfrm>
        </p:grpSpPr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7C75EDD7-CF2A-61F9-8884-1ABE8A4F3C00}"/>
                </a:ext>
              </a:extLst>
            </p:cNvPr>
            <p:cNvGrpSpPr/>
            <p:nvPr/>
          </p:nvGrpSpPr>
          <p:grpSpPr>
            <a:xfrm>
              <a:off x="564774" y="1112438"/>
              <a:ext cx="2204774" cy="5022752"/>
              <a:chOff x="726139" y="943313"/>
              <a:chExt cx="2204774" cy="5022752"/>
            </a:xfrm>
          </p:grpSpPr>
          <p:grpSp>
            <p:nvGrpSpPr>
              <p:cNvPr id="19" name="グループ化 18">
                <a:extLst>
                  <a:ext uri="{FF2B5EF4-FFF2-40B4-BE49-F238E27FC236}">
                    <a16:creationId xmlns:a16="http://schemas.microsoft.com/office/drawing/2014/main" id="{883C7D4D-12B3-B9DE-CAAA-5331022D2FD0}"/>
                  </a:ext>
                </a:extLst>
              </p:cNvPr>
              <p:cNvGrpSpPr/>
              <p:nvPr/>
            </p:nvGrpSpPr>
            <p:grpSpPr>
              <a:xfrm>
                <a:off x="726139" y="1549871"/>
                <a:ext cx="2204774" cy="4416194"/>
                <a:chOff x="923363" y="1417818"/>
                <a:chExt cx="2204774" cy="4416194"/>
              </a:xfrm>
            </p:grpSpPr>
            <p:sp>
              <p:nvSpPr>
                <p:cNvPr id="5" name="正方形/長方形 4">
                  <a:extLst>
                    <a:ext uri="{FF2B5EF4-FFF2-40B4-BE49-F238E27FC236}">
                      <a16:creationId xmlns:a16="http://schemas.microsoft.com/office/drawing/2014/main" id="{4FB63DC1-FE13-EA8C-15E8-572628AB0DB3}"/>
                    </a:ext>
                  </a:extLst>
                </p:cNvPr>
                <p:cNvSpPr/>
                <p:nvPr/>
              </p:nvSpPr>
              <p:spPr>
                <a:xfrm>
                  <a:off x="923363" y="1417818"/>
                  <a:ext cx="1102387" cy="1102387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" name="正方形/長方形 7">
                  <a:extLst>
                    <a:ext uri="{FF2B5EF4-FFF2-40B4-BE49-F238E27FC236}">
                      <a16:creationId xmlns:a16="http://schemas.microsoft.com/office/drawing/2014/main" id="{A86C5535-62C9-5C22-62F9-D28ACF9DC493}"/>
                    </a:ext>
                  </a:extLst>
                </p:cNvPr>
                <p:cNvSpPr/>
                <p:nvPr/>
              </p:nvSpPr>
              <p:spPr>
                <a:xfrm>
                  <a:off x="2025750" y="1417818"/>
                  <a:ext cx="1102387" cy="1102387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" name="正方形/長方形 8">
                  <a:extLst>
                    <a:ext uri="{FF2B5EF4-FFF2-40B4-BE49-F238E27FC236}">
                      <a16:creationId xmlns:a16="http://schemas.microsoft.com/office/drawing/2014/main" id="{A7C93ED9-2312-542A-CC94-4169A2E64C27}"/>
                    </a:ext>
                  </a:extLst>
                </p:cNvPr>
                <p:cNvSpPr/>
                <p:nvPr/>
              </p:nvSpPr>
              <p:spPr>
                <a:xfrm>
                  <a:off x="923363" y="2523528"/>
                  <a:ext cx="1102387" cy="1102387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0" name="正方形/長方形 9">
                  <a:extLst>
                    <a:ext uri="{FF2B5EF4-FFF2-40B4-BE49-F238E27FC236}">
                      <a16:creationId xmlns:a16="http://schemas.microsoft.com/office/drawing/2014/main" id="{9BAB69D8-CC7F-9A7E-A83B-A7457FE55F60}"/>
                    </a:ext>
                  </a:extLst>
                </p:cNvPr>
                <p:cNvSpPr/>
                <p:nvPr/>
              </p:nvSpPr>
              <p:spPr>
                <a:xfrm>
                  <a:off x="2025750" y="2523528"/>
                  <a:ext cx="1102387" cy="1102387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2" name="正方形/長方形 11">
                  <a:extLst>
                    <a:ext uri="{FF2B5EF4-FFF2-40B4-BE49-F238E27FC236}">
                      <a16:creationId xmlns:a16="http://schemas.microsoft.com/office/drawing/2014/main" id="{2B2DE496-B967-3D19-F59B-42906A3D23FE}"/>
                    </a:ext>
                  </a:extLst>
                </p:cNvPr>
                <p:cNvSpPr/>
                <p:nvPr/>
              </p:nvSpPr>
              <p:spPr>
                <a:xfrm>
                  <a:off x="923363" y="3625915"/>
                  <a:ext cx="1102387" cy="1102387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5" name="正方形/長方形 14">
                  <a:extLst>
                    <a:ext uri="{FF2B5EF4-FFF2-40B4-BE49-F238E27FC236}">
                      <a16:creationId xmlns:a16="http://schemas.microsoft.com/office/drawing/2014/main" id="{9CDC864E-7EA8-92BC-57D8-0D6D46B477F0}"/>
                    </a:ext>
                  </a:extLst>
                </p:cNvPr>
                <p:cNvSpPr/>
                <p:nvPr/>
              </p:nvSpPr>
              <p:spPr>
                <a:xfrm>
                  <a:off x="2025750" y="3625915"/>
                  <a:ext cx="1102387" cy="1102387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7" name="正方形/長方形 16">
                  <a:extLst>
                    <a:ext uri="{FF2B5EF4-FFF2-40B4-BE49-F238E27FC236}">
                      <a16:creationId xmlns:a16="http://schemas.microsoft.com/office/drawing/2014/main" id="{FB4EB723-D780-53BF-D5D5-764B12D4B2C9}"/>
                    </a:ext>
                  </a:extLst>
                </p:cNvPr>
                <p:cNvSpPr/>
                <p:nvPr/>
              </p:nvSpPr>
              <p:spPr>
                <a:xfrm>
                  <a:off x="923363" y="4731625"/>
                  <a:ext cx="1102387" cy="1102387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8" name="正方形/長方形 17">
                  <a:extLst>
                    <a:ext uri="{FF2B5EF4-FFF2-40B4-BE49-F238E27FC236}">
                      <a16:creationId xmlns:a16="http://schemas.microsoft.com/office/drawing/2014/main" id="{8AF4CF56-2C0E-83A3-7349-5BCE8C7B2214}"/>
                    </a:ext>
                  </a:extLst>
                </p:cNvPr>
                <p:cNvSpPr/>
                <p:nvPr/>
              </p:nvSpPr>
              <p:spPr>
                <a:xfrm>
                  <a:off x="2025750" y="4731625"/>
                  <a:ext cx="1102387" cy="1102387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20" name="タイトル 1">
                <a:extLst>
                  <a:ext uri="{FF2B5EF4-FFF2-40B4-BE49-F238E27FC236}">
                    <a16:creationId xmlns:a16="http://schemas.microsoft.com/office/drawing/2014/main" id="{17E9DB16-1514-0D6F-4580-620181635C0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6139" y="943313"/>
                <a:ext cx="2204774" cy="661383"/>
              </a:xfrm>
              <a:prstGeom prst="rect">
                <a:avLst/>
              </a:prstGeom>
            </p:spPr>
            <p:txBody>
              <a:bodyPr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1" sz="4700" i="0" kern="1200" spc="-5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+mj-cs"/>
                  </a:defRPr>
                </a:lvl1pPr>
              </a:lstStyle>
              <a:p>
                <a:pPr algn="ctr"/>
                <a:r>
                  <a:rPr lang="en-US" altLang="ja-JP" sz="1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SIGNEON TYPE</a:t>
                </a:r>
              </a:p>
            </p:txBody>
          </p:sp>
        </p:grpSp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9DB26900-4D8F-04A5-13CA-96D4BB59DCDA}"/>
                </a:ext>
              </a:extLst>
            </p:cNvPr>
            <p:cNvSpPr/>
            <p:nvPr/>
          </p:nvSpPr>
          <p:spPr>
            <a:xfrm>
              <a:off x="1196507" y="2033662"/>
              <a:ext cx="941304" cy="3854823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51" name="図 50" descr="電子機器の部品&#10;&#10;中程度の精度で自動的に生成された説明">
              <a:extLst>
                <a:ext uri="{FF2B5EF4-FFF2-40B4-BE49-F238E27FC236}">
                  <a16:creationId xmlns:a16="http://schemas.microsoft.com/office/drawing/2014/main" id="{32CA427A-B18B-ADD9-37DD-917A65373D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1060190" y="3435081"/>
              <a:ext cx="1171740" cy="1171740"/>
            </a:xfrm>
            <a:prstGeom prst="rect">
              <a:avLst/>
            </a:prstGeom>
          </p:spPr>
        </p:pic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E9749D8B-2CD7-D420-3FA7-4688D8D1A5BB}"/>
              </a:ext>
            </a:extLst>
          </p:cNvPr>
          <p:cNvGrpSpPr/>
          <p:nvPr/>
        </p:nvGrpSpPr>
        <p:grpSpPr>
          <a:xfrm>
            <a:off x="3662833" y="1112438"/>
            <a:ext cx="2204774" cy="5022752"/>
            <a:chOff x="5970492" y="1112438"/>
            <a:chExt cx="2204774" cy="5022752"/>
          </a:xfrm>
        </p:grpSpPr>
        <p:grpSp>
          <p:nvGrpSpPr>
            <p:cNvPr id="63" name="グループ化 62">
              <a:extLst>
                <a:ext uri="{FF2B5EF4-FFF2-40B4-BE49-F238E27FC236}">
                  <a16:creationId xmlns:a16="http://schemas.microsoft.com/office/drawing/2014/main" id="{2296C415-1753-F124-5B60-5C4E36F960AD}"/>
                </a:ext>
              </a:extLst>
            </p:cNvPr>
            <p:cNvGrpSpPr/>
            <p:nvPr/>
          </p:nvGrpSpPr>
          <p:grpSpPr>
            <a:xfrm>
              <a:off x="5970492" y="1112438"/>
              <a:ext cx="2204774" cy="5022752"/>
              <a:chOff x="726139" y="943313"/>
              <a:chExt cx="2204774" cy="5022752"/>
            </a:xfrm>
          </p:grpSpPr>
          <p:grpSp>
            <p:nvGrpSpPr>
              <p:cNvPr id="64" name="グループ化 63">
                <a:extLst>
                  <a:ext uri="{FF2B5EF4-FFF2-40B4-BE49-F238E27FC236}">
                    <a16:creationId xmlns:a16="http://schemas.microsoft.com/office/drawing/2014/main" id="{160E7E14-3C73-2269-771D-FE9851B96299}"/>
                  </a:ext>
                </a:extLst>
              </p:cNvPr>
              <p:cNvGrpSpPr/>
              <p:nvPr/>
            </p:nvGrpSpPr>
            <p:grpSpPr>
              <a:xfrm>
                <a:off x="726139" y="1549871"/>
                <a:ext cx="2204774" cy="4416194"/>
                <a:chOff x="923363" y="1417818"/>
                <a:chExt cx="2204774" cy="4416194"/>
              </a:xfrm>
            </p:grpSpPr>
            <p:sp>
              <p:nvSpPr>
                <p:cNvPr id="66" name="正方形/長方形 65">
                  <a:extLst>
                    <a:ext uri="{FF2B5EF4-FFF2-40B4-BE49-F238E27FC236}">
                      <a16:creationId xmlns:a16="http://schemas.microsoft.com/office/drawing/2014/main" id="{15889122-690B-3DAF-AA80-E9D399178F2A}"/>
                    </a:ext>
                  </a:extLst>
                </p:cNvPr>
                <p:cNvSpPr/>
                <p:nvPr/>
              </p:nvSpPr>
              <p:spPr>
                <a:xfrm>
                  <a:off x="923363" y="1417818"/>
                  <a:ext cx="1102387" cy="1102387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7" name="正方形/長方形 66">
                  <a:extLst>
                    <a:ext uri="{FF2B5EF4-FFF2-40B4-BE49-F238E27FC236}">
                      <a16:creationId xmlns:a16="http://schemas.microsoft.com/office/drawing/2014/main" id="{0A0194F0-052D-4A04-E5FC-CB77C2C89D3A}"/>
                    </a:ext>
                  </a:extLst>
                </p:cNvPr>
                <p:cNvSpPr/>
                <p:nvPr/>
              </p:nvSpPr>
              <p:spPr>
                <a:xfrm>
                  <a:off x="2025750" y="1417818"/>
                  <a:ext cx="1102387" cy="1102387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8" name="正方形/長方形 67">
                  <a:extLst>
                    <a:ext uri="{FF2B5EF4-FFF2-40B4-BE49-F238E27FC236}">
                      <a16:creationId xmlns:a16="http://schemas.microsoft.com/office/drawing/2014/main" id="{8AC5C661-5D0E-735F-6C87-9810058B3AFA}"/>
                    </a:ext>
                  </a:extLst>
                </p:cNvPr>
                <p:cNvSpPr/>
                <p:nvPr/>
              </p:nvSpPr>
              <p:spPr>
                <a:xfrm>
                  <a:off x="923363" y="2523528"/>
                  <a:ext cx="1102387" cy="1102387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9" name="正方形/長方形 68">
                  <a:extLst>
                    <a:ext uri="{FF2B5EF4-FFF2-40B4-BE49-F238E27FC236}">
                      <a16:creationId xmlns:a16="http://schemas.microsoft.com/office/drawing/2014/main" id="{36FF081E-69B9-D45D-4F51-3FD8D84FE584}"/>
                    </a:ext>
                  </a:extLst>
                </p:cNvPr>
                <p:cNvSpPr/>
                <p:nvPr/>
              </p:nvSpPr>
              <p:spPr>
                <a:xfrm>
                  <a:off x="2025750" y="2523528"/>
                  <a:ext cx="1102387" cy="1102387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0" name="正方形/長方形 69">
                  <a:extLst>
                    <a:ext uri="{FF2B5EF4-FFF2-40B4-BE49-F238E27FC236}">
                      <a16:creationId xmlns:a16="http://schemas.microsoft.com/office/drawing/2014/main" id="{AA04276C-2024-2004-6BF4-DF8BAC496E82}"/>
                    </a:ext>
                  </a:extLst>
                </p:cNvPr>
                <p:cNvSpPr/>
                <p:nvPr/>
              </p:nvSpPr>
              <p:spPr>
                <a:xfrm>
                  <a:off x="923363" y="3625915"/>
                  <a:ext cx="1102387" cy="1102387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1" name="正方形/長方形 70">
                  <a:extLst>
                    <a:ext uri="{FF2B5EF4-FFF2-40B4-BE49-F238E27FC236}">
                      <a16:creationId xmlns:a16="http://schemas.microsoft.com/office/drawing/2014/main" id="{594C2BD0-D2F4-3CE2-F11F-BB577AB43BC2}"/>
                    </a:ext>
                  </a:extLst>
                </p:cNvPr>
                <p:cNvSpPr/>
                <p:nvPr/>
              </p:nvSpPr>
              <p:spPr>
                <a:xfrm>
                  <a:off x="2025750" y="3625915"/>
                  <a:ext cx="1102387" cy="1102387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2" name="正方形/長方形 71">
                  <a:extLst>
                    <a:ext uri="{FF2B5EF4-FFF2-40B4-BE49-F238E27FC236}">
                      <a16:creationId xmlns:a16="http://schemas.microsoft.com/office/drawing/2014/main" id="{3F83567D-23BF-45B4-312F-28EF90A4CBA6}"/>
                    </a:ext>
                  </a:extLst>
                </p:cNvPr>
                <p:cNvSpPr/>
                <p:nvPr/>
              </p:nvSpPr>
              <p:spPr>
                <a:xfrm>
                  <a:off x="923363" y="4731625"/>
                  <a:ext cx="1102387" cy="1102387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3" name="正方形/長方形 72">
                  <a:extLst>
                    <a:ext uri="{FF2B5EF4-FFF2-40B4-BE49-F238E27FC236}">
                      <a16:creationId xmlns:a16="http://schemas.microsoft.com/office/drawing/2014/main" id="{4C520E5F-5C63-3971-50DB-913C5D8D9C73}"/>
                    </a:ext>
                  </a:extLst>
                </p:cNvPr>
                <p:cNvSpPr/>
                <p:nvPr/>
              </p:nvSpPr>
              <p:spPr>
                <a:xfrm>
                  <a:off x="2025750" y="4731625"/>
                  <a:ext cx="1102387" cy="1102387"/>
                </a:xfrm>
                <a:prstGeom prst="rect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65" name="タイトル 1">
                <a:extLst>
                  <a:ext uri="{FF2B5EF4-FFF2-40B4-BE49-F238E27FC236}">
                    <a16:creationId xmlns:a16="http://schemas.microsoft.com/office/drawing/2014/main" id="{45B7E117-D537-27FB-B3F2-15AB4790743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26139" y="943313"/>
                <a:ext cx="2204774" cy="661383"/>
              </a:xfrm>
              <a:prstGeom prst="rect">
                <a:avLst/>
              </a:prstGeom>
            </p:spPr>
            <p:txBody>
              <a:bodyPr rtlCol="0" anchor="ctr">
                <a:norm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kumimoji="1" sz="4700" i="0" kern="1200" spc="-5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+mj-cs"/>
                  </a:defRPr>
                </a:lvl1pPr>
              </a:lstStyle>
              <a:p>
                <a:pPr algn="ctr"/>
                <a:r>
                  <a:rPr lang="en-US" altLang="ja-JP" sz="1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HDMI TYPE</a:t>
                </a:r>
              </a:p>
            </p:txBody>
          </p:sp>
        </p:grpSp>
        <p:sp>
          <p:nvSpPr>
            <p:cNvPr id="74" name="正方形/長方形 73">
              <a:extLst>
                <a:ext uri="{FF2B5EF4-FFF2-40B4-BE49-F238E27FC236}">
                  <a16:creationId xmlns:a16="http://schemas.microsoft.com/office/drawing/2014/main" id="{7FDD8BA8-CD7E-7EC8-856A-C008CE0847CA}"/>
                </a:ext>
              </a:extLst>
            </p:cNvPr>
            <p:cNvSpPr/>
            <p:nvPr/>
          </p:nvSpPr>
          <p:spPr>
            <a:xfrm>
              <a:off x="6602225" y="2033662"/>
              <a:ext cx="941304" cy="3854823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48" name="図 47" descr="電子機器の部品&#10;&#10;中程度の精度で自動的に生成された説明">
              <a:extLst>
                <a:ext uri="{FF2B5EF4-FFF2-40B4-BE49-F238E27FC236}">
                  <a16:creationId xmlns:a16="http://schemas.microsoft.com/office/drawing/2014/main" id="{F62F43CF-B96B-5A67-6081-7B52CFF07C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0800000">
              <a:off x="6688508" y="3375899"/>
              <a:ext cx="768738" cy="1007851"/>
            </a:xfrm>
            <a:prstGeom prst="rect">
              <a:avLst/>
            </a:prstGeom>
          </p:spPr>
        </p:pic>
      </p:grpSp>
      <p:pic>
        <p:nvPicPr>
          <p:cNvPr id="78" name="図 77" descr="電子機器の部品&#10;&#10;中程度の精度で自動的に生成された説明">
            <a:extLst>
              <a:ext uri="{FF2B5EF4-FFF2-40B4-BE49-F238E27FC236}">
                <a16:creationId xmlns:a16="http://schemas.microsoft.com/office/drawing/2014/main" id="{694DC289-A9FE-94A2-A8A0-E66C96951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5982297" y="2248383"/>
            <a:ext cx="2857500" cy="2857500"/>
          </a:xfrm>
          <a:prstGeom prst="rect">
            <a:avLst/>
          </a:prstGeom>
        </p:spPr>
      </p:pic>
      <p:pic>
        <p:nvPicPr>
          <p:cNvPr id="80" name="図 79" descr="電子機器の部品&#10;&#10;中程度の精度で自動的に生成された説明">
            <a:extLst>
              <a:ext uri="{FF2B5EF4-FFF2-40B4-BE49-F238E27FC236}">
                <a16:creationId xmlns:a16="http://schemas.microsoft.com/office/drawing/2014/main" id="{B975D3F2-B59A-E8E4-0F41-84D07BD7E8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9423115" y="2385300"/>
            <a:ext cx="2167233" cy="2841343"/>
          </a:xfrm>
          <a:prstGeom prst="rect">
            <a:avLst/>
          </a:prstGeom>
        </p:spPr>
      </p:pic>
      <p:sp>
        <p:nvSpPr>
          <p:cNvPr id="81" name="矢印: 下カーブ 80">
            <a:extLst>
              <a:ext uri="{FF2B5EF4-FFF2-40B4-BE49-F238E27FC236}">
                <a16:creationId xmlns:a16="http://schemas.microsoft.com/office/drawing/2014/main" id="{3936E8CF-71F2-D954-8F98-4ED20B4A77DF}"/>
              </a:ext>
            </a:extLst>
          </p:cNvPr>
          <p:cNvSpPr/>
          <p:nvPr/>
        </p:nvSpPr>
        <p:spPr>
          <a:xfrm>
            <a:off x="8044050" y="1530086"/>
            <a:ext cx="1754374" cy="751709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2" name="矢印: 下カーブ 81">
            <a:extLst>
              <a:ext uri="{FF2B5EF4-FFF2-40B4-BE49-F238E27FC236}">
                <a16:creationId xmlns:a16="http://schemas.microsoft.com/office/drawing/2014/main" id="{C788243E-FC25-3C38-8156-75526373AB63}"/>
              </a:ext>
            </a:extLst>
          </p:cNvPr>
          <p:cNvSpPr/>
          <p:nvPr/>
        </p:nvSpPr>
        <p:spPr>
          <a:xfrm rot="10800000">
            <a:off x="8044050" y="5161171"/>
            <a:ext cx="1754374" cy="751709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8AD74DD-08A9-4FC5-988F-03C7854B641C}"/>
              </a:ext>
            </a:extLst>
          </p:cNvPr>
          <p:cNvSpPr txBox="1"/>
          <p:nvPr/>
        </p:nvSpPr>
        <p:spPr>
          <a:xfrm>
            <a:off x="6730449" y="1761834"/>
            <a:ext cx="11673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dirty="0"/>
              <a:t>SIGNEON</a:t>
            </a:r>
            <a:r>
              <a:rPr kumimoji="1" lang="ja-JP" altLang="en-US" sz="1400" b="1" dirty="0"/>
              <a:t>用</a:t>
            </a:r>
            <a:r>
              <a:rPr kumimoji="1" lang="en-US" altLang="ja-JP" sz="1400" b="1" dirty="0"/>
              <a:t> </a:t>
            </a:r>
          </a:p>
          <a:p>
            <a:pPr algn="ctr"/>
            <a:r>
              <a:rPr kumimoji="1" lang="ja-JP" altLang="en-US" sz="1400" b="1" dirty="0"/>
              <a:t>サーブボード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8F05B083-CAA9-AE27-B773-6F899BD61C75}"/>
              </a:ext>
            </a:extLst>
          </p:cNvPr>
          <p:cNvSpPr txBox="1"/>
          <p:nvPr/>
        </p:nvSpPr>
        <p:spPr>
          <a:xfrm>
            <a:off x="10287354" y="5078014"/>
            <a:ext cx="11673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400" b="1" dirty="0"/>
              <a:t>HDMI</a:t>
            </a:r>
            <a:r>
              <a:rPr kumimoji="1" lang="ja-JP" altLang="en-US" sz="1400" b="1" dirty="0"/>
              <a:t>用</a:t>
            </a:r>
            <a:r>
              <a:rPr kumimoji="1" lang="en-US" altLang="ja-JP" sz="1400" b="1" dirty="0"/>
              <a:t> </a:t>
            </a:r>
          </a:p>
          <a:p>
            <a:pPr algn="ctr"/>
            <a:r>
              <a:rPr kumimoji="1" lang="ja-JP" altLang="en-US" sz="1400" b="1" dirty="0"/>
              <a:t>サーブボード</a:t>
            </a:r>
          </a:p>
        </p:txBody>
      </p:sp>
      <p:sp>
        <p:nvSpPr>
          <p:cNvPr id="85" name="矢印: 左右 84">
            <a:extLst>
              <a:ext uri="{FF2B5EF4-FFF2-40B4-BE49-F238E27FC236}">
                <a16:creationId xmlns:a16="http://schemas.microsoft.com/office/drawing/2014/main" id="{E28777F9-B5C4-800B-5DC6-36447E050931}"/>
              </a:ext>
            </a:extLst>
          </p:cNvPr>
          <p:cNvSpPr/>
          <p:nvPr/>
        </p:nvSpPr>
        <p:spPr>
          <a:xfrm>
            <a:off x="2392798" y="3314560"/>
            <a:ext cx="1409782" cy="110238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048EB6F3-A597-043E-98A1-623323D56C12}"/>
              </a:ext>
            </a:extLst>
          </p:cNvPr>
          <p:cNvSpPr txBox="1">
            <a:spLocks/>
          </p:cNvSpPr>
          <p:nvPr/>
        </p:nvSpPr>
        <p:spPr>
          <a:xfrm>
            <a:off x="0" y="884362"/>
            <a:ext cx="2511711" cy="389642"/>
          </a:xfrm>
          <a:prstGeom prst="rect">
            <a:avLst/>
          </a:prstGeom>
        </p:spPr>
        <p:txBody>
          <a:bodyPr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ja-JP" altLang="en-US" sz="2000" b="1" dirty="0">
                <a:solidFill>
                  <a:srgbClr val="FF0000"/>
                </a:solidFill>
              </a:rPr>
              <a:t>①サーブボード交換方法</a:t>
            </a:r>
            <a:endParaRPr lang="en-US" altLang="ja-JP" sz="2000" b="1" dirty="0">
              <a:solidFill>
                <a:srgbClr val="FF0000"/>
              </a:solidFill>
            </a:endParaRPr>
          </a:p>
        </p:txBody>
      </p:sp>
      <p:pic>
        <p:nvPicPr>
          <p:cNvPr id="7" name="図 6" descr="電子機器の部品&#10;&#10;中程度の精度で自動的に生成された説明">
            <a:extLst>
              <a:ext uri="{FF2B5EF4-FFF2-40B4-BE49-F238E27FC236}">
                <a16:creationId xmlns:a16="http://schemas.microsoft.com/office/drawing/2014/main" id="{E5970FD0-4F12-C294-84D3-2254787CB566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6200000">
            <a:off x="10042682" y="3371075"/>
            <a:ext cx="928097" cy="1533937"/>
          </a:xfrm>
          <a:prstGeom prst="rect">
            <a:avLst/>
          </a:prstGeom>
        </p:spPr>
      </p:pic>
      <p:pic>
        <p:nvPicPr>
          <p:cNvPr id="11" name="図 10" descr="電子機器の部品&#10;&#10;中程度の精度で自動的に生成された説明">
            <a:extLst>
              <a:ext uri="{FF2B5EF4-FFF2-40B4-BE49-F238E27FC236}">
                <a16:creationId xmlns:a16="http://schemas.microsoft.com/office/drawing/2014/main" id="{7F117123-BE6D-17BD-05D8-B388940F63F6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6200000">
            <a:off x="4600557" y="3666437"/>
            <a:ext cx="368658" cy="60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093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6" name="タイトル 1">
            <a:extLst>
              <a:ext uri="{FF2B5EF4-FFF2-40B4-BE49-F238E27FC236}">
                <a16:creationId xmlns:a16="http://schemas.microsoft.com/office/drawing/2014/main" id="{3ACACB6A-1214-A74B-4643-04D591632250}"/>
              </a:ext>
            </a:extLst>
          </p:cNvPr>
          <p:cNvSpPr txBox="1">
            <a:spLocks/>
          </p:cNvSpPr>
          <p:nvPr/>
        </p:nvSpPr>
        <p:spPr>
          <a:xfrm>
            <a:off x="0" y="884362"/>
            <a:ext cx="3154523" cy="38964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ja-JP" altLang="en-US" sz="2000" b="1" dirty="0">
                <a:solidFill>
                  <a:srgbClr val="FF0000"/>
                </a:solidFill>
              </a:rPr>
              <a:t>サブボード交換とメス口交換</a:t>
            </a:r>
            <a:endParaRPr lang="en-US" altLang="ja-JP" sz="2000" b="1" dirty="0">
              <a:solidFill>
                <a:srgbClr val="FF0000"/>
              </a:solidFill>
            </a:endParaRPr>
          </a:p>
        </p:txBody>
      </p:sp>
      <p:grpSp>
        <p:nvGrpSpPr>
          <p:cNvPr id="155" name="グループ化 154">
            <a:extLst>
              <a:ext uri="{FF2B5EF4-FFF2-40B4-BE49-F238E27FC236}">
                <a16:creationId xmlns:a16="http://schemas.microsoft.com/office/drawing/2014/main" id="{74BF23E7-F8AD-8782-5EB3-22DF29ACA00C}"/>
              </a:ext>
            </a:extLst>
          </p:cNvPr>
          <p:cNvGrpSpPr/>
          <p:nvPr/>
        </p:nvGrpSpPr>
        <p:grpSpPr>
          <a:xfrm>
            <a:off x="902522" y="904721"/>
            <a:ext cx="10215403" cy="4934707"/>
            <a:chOff x="-29808" y="1200483"/>
            <a:chExt cx="10215403" cy="4934707"/>
          </a:xfrm>
        </p:grpSpPr>
        <p:pic>
          <p:nvPicPr>
            <p:cNvPr id="116" name="図 115" descr="電子機器の部品&#10;&#10;中程度の精度で自動的に生成された説明">
              <a:extLst>
                <a:ext uri="{FF2B5EF4-FFF2-40B4-BE49-F238E27FC236}">
                  <a16:creationId xmlns:a16="http://schemas.microsoft.com/office/drawing/2014/main" id="{163D2F16-B631-5A60-2950-AD92EB8594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0800000">
              <a:off x="-29808" y="1653298"/>
              <a:ext cx="4389868" cy="4389868"/>
            </a:xfrm>
            <a:prstGeom prst="rect">
              <a:avLst/>
            </a:prstGeom>
          </p:spPr>
        </p:pic>
        <p:pic>
          <p:nvPicPr>
            <p:cNvPr id="119" name="図 118" descr="動物, ミミズ が含まれている画像&#10;&#10;自動的に生成された説明">
              <a:extLst>
                <a:ext uri="{FF2B5EF4-FFF2-40B4-BE49-F238E27FC236}">
                  <a16:creationId xmlns:a16="http://schemas.microsoft.com/office/drawing/2014/main" id="{AFF37BD9-601C-323B-466E-0975669235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2169179" y="3671807"/>
              <a:ext cx="3908839" cy="1017927"/>
            </a:xfrm>
            <a:prstGeom prst="rect">
              <a:avLst/>
            </a:prstGeom>
          </p:spPr>
        </p:pic>
        <p:sp>
          <p:nvSpPr>
            <p:cNvPr id="120" name="楕円 119">
              <a:extLst>
                <a:ext uri="{FF2B5EF4-FFF2-40B4-BE49-F238E27FC236}">
                  <a16:creationId xmlns:a16="http://schemas.microsoft.com/office/drawing/2014/main" id="{2E4153DA-9457-32CA-3D34-A06795C3B86D}"/>
                </a:ext>
              </a:extLst>
            </p:cNvPr>
            <p:cNvSpPr/>
            <p:nvPr/>
          </p:nvSpPr>
          <p:spPr>
            <a:xfrm>
              <a:off x="2143123" y="5414618"/>
              <a:ext cx="628548" cy="62854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1" name="楕円 120">
              <a:extLst>
                <a:ext uri="{FF2B5EF4-FFF2-40B4-BE49-F238E27FC236}">
                  <a16:creationId xmlns:a16="http://schemas.microsoft.com/office/drawing/2014/main" id="{754B83B5-F223-C92F-E9C8-3563A3DA98B6}"/>
                </a:ext>
              </a:extLst>
            </p:cNvPr>
            <p:cNvSpPr/>
            <p:nvPr/>
          </p:nvSpPr>
          <p:spPr>
            <a:xfrm>
              <a:off x="4123598" y="4984312"/>
              <a:ext cx="628548" cy="62854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23" name="コネクタ: カギ線 122">
              <a:extLst>
                <a:ext uri="{FF2B5EF4-FFF2-40B4-BE49-F238E27FC236}">
                  <a16:creationId xmlns:a16="http://schemas.microsoft.com/office/drawing/2014/main" id="{7FCF3F27-C11D-E800-03DE-E94BBEEA34F2}"/>
                </a:ext>
              </a:extLst>
            </p:cNvPr>
            <p:cNvCxnSpPr>
              <a:cxnSpLocks/>
              <a:endCxn id="121" idx="4"/>
            </p:cNvCxnSpPr>
            <p:nvPr/>
          </p:nvCxnSpPr>
          <p:spPr>
            <a:xfrm flipV="1">
              <a:off x="2454539" y="5612860"/>
              <a:ext cx="1983333" cy="430306"/>
            </a:xfrm>
            <a:prstGeom prst="bentConnector2">
              <a:avLst/>
            </a:prstGeom>
            <a:ln w="57150">
              <a:solidFill>
                <a:schemeClr val="accent4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25" name="楕円 124">
              <a:extLst>
                <a:ext uri="{FF2B5EF4-FFF2-40B4-BE49-F238E27FC236}">
                  <a16:creationId xmlns:a16="http://schemas.microsoft.com/office/drawing/2014/main" id="{ADCA9C49-22A7-60FA-FDBD-69A40AE0A031}"/>
                </a:ext>
              </a:extLst>
            </p:cNvPr>
            <p:cNvSpPr/>
            <p:nvPr/>
          </p:nvSpPr>
          <p:spPr>
            <a:xfrm>
              <a:off x="3464225" y="5512426"/>
              <a:ext cx="464683" cy="464683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27" name="コネクタ: カギ線 126">
              <a:extLst>
                <a:ext uri="{FF2B5EF4-FFF2-40B4-BE49-F238E27FC236}">
                  <a16:creationId xmlns:a16="http://schemas.microsoft.com/office/drawing/2014/main" id="{C9BD7EE2-29E2-1C15-03BC-9ADE6F142956}"/>
                </a:ext>
              </a:extLst>
            </p:cNvPr>
            <p:cNvCxnSpPr/>
            <p:nvPr/>
          </p:nvCxnSpPr>
          <p:spPr>
            <a:xfrm rot="16200000" flipV="1">
              <a:off x="1453211" y="3227676"/>
              <a:ext cx="3294486" cy="1291833"/>
            </a:xfrm>
            <a:prstGeom prst="bentConnector3">
              <a:avLst/>
            </a:prstGeom>
            <a:ln w="76200"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28" name="楕円 127">
              <a:extLst>
                <a:ext uri="{FF2B5EF4-FFF2-40B4-BE49-F238E27FC236}">
                  <a16:creationId xmlns:a16="http://schemas.microsoft.com/office/drawing/2014/main" id="{7EF0E521-B450-BDC3-286B-215231D059DC}"/>
                </a:ext>
              </a:extLst>
            </p:cNvPr>
            <p:cNvSpPr/>
            <p:nvPr/>
          </p:nvSpPr>
          <p:spPr>
            <a:xfrm>
              <a:off x="2222193" y="1822506"/>
              <a:ext cx="464683" cy="464683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1" name="テキスト ボックス 130">
              <a:extLst>
                <a:ext uri="{FF2B5EF4-FFF2-40B4-BE49-F238E27FC236}">
                  <a16:creationId xmlns:a16="http://schemas.microsoft.com/office/drawing/2014/main" id="{8809B47F-9675-92D5-EC4F-9F5AEBF05B99}"/>
                </a:ext>
              </a:extLst>
            </p:cNvPr>
            <p:cNvSpPr txBox="1"/>
            <p:nvPr/>
          </p:nvSpPr>
          <p:spPr>
            <a:xfrm>
              <a:off x="690265" y="1478414"/>
              <a:ext cx="29243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SIGNEON TYPE</a:t>
              </a:r>
            </a:p>
          </p:txBody>
        </p:sp>
        <p:pic>
          <p:nvPicPr>
            <p:cNvPr id="132" name="図 131" descr="電子機器の部品&#10;&#10;中程度の精度で自動的に生成された説明">
              <a:extLst>
                <a:ext uri="{FF2B5EF4-FFF2-40B4-BE49-F238E27FC236}">
                  <a16:creationId xmlns:a16="http://schemas.microsoft.com/office/drawing/2014/main" id="{596C7470-7163-195C-64E7-2C5C5ACC6C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5520156" y="1669296"/>
              <a:ext cx="3249255" cy="4259924"/>
            </a:xfrm>
            <a:prstGeom prst="rect">
              <a:avLst/>
            </a:prstGeom>
          </p:spPr>
        </p:pic>
        <p:sp>
          <p:nvSpPr>
            <p:cNvPr id="133" name="テキスト ボックス 132">
              <a:extLst>
                <a:ext uri="{FF2B5EF4-FFF2-40B4-BE49-F238E27FC236}">
                  <a16:creationId xmlns:a16="http://schemas.microsoft.com/office/drawing/2014/main" id="{659E9F4D-0701-2729-9FED-450B71E6427A}"/>
                </a:ext>
              </a:extLst>
            </p:cNvPr>
            <p:cNvSpPr txBox="1"/>
            <p:nvPr/>
          </p:nvSpPr>
          <p:spPr>
            <a:xfrm>
              <a:off x="5682598" y="1478414"/>
              <a:ext cx="292436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HDMI TYPE</a:t>
              </a:r>
            </a:p>
          </p:txBody>
        </p:sp>
        <p:pic>
          <p:nvPicPr>
            <p:cNvPr id="137" name="図 136" descr="電子機器の部品&#10;&#10;中程度の精度で自動的に生成された説明">
              <a:extLst>
                <a:ext uri="{FF2B5EF4-FFF2-40B4-BE49-F238E27FC236}">
                  <a16:creationId xmlns:a16="http://schemas.microsoft.com/office/drawing/2014/main" id="{AF5F9027-E1A6-3245-750F-F13B9809B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16200000">
              <a:off x="6393963" y="3084394"/>
              <a:ext cx="1432399" cy="2367436"/>
            </a:xfrm>
            <a:prstGeom prst="rect">
              <a:avLst/>
            </a:prstGeom>
          </p:spPr>
        </p:pic>
        <p:pic>
          <p:nvPicPr>
            <p:cNvPr id="139" name="図 138" descr="動物, 座る, 暗い, 選手 が含まれている画像&#10;&#10;自動的に生成された説明">
              <a:extLst>
                <a:ext uri="{FF2B5EF4-FFF2-40B4-BE49-F238E27FC236}">
                  <a16:creationId xmlns:a16="http://schemas.microsoft.com/office/drawing/2014/main" id="{87F4145D-DD9F-92E0-1886-6263C836A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5400000">
              <a:off x="8293951" y="3620782"/>
              <a:ext cx="2957620" cy="825669"/>
            </a:xfrm>
            <a:prstGeom prst="rect">
              <a:avLst/>
            </a:prstGeom>
          </p:spPr>
        </p:pic>
        <p:sp>
          <p:nvSpPr>
            <p:cNvPr id="141" name="楕円 140">
              <a:extLst>
                <a:ext uri="{FF2B5EF4-FFF2-40B4-BE49-F238E27FC236}">
                  <a16:creationId xmlns:a16="http://schemas.microsoft.com/office/drawing/2014/main" id="{4CC8E09D-42D8-47D8-1247-852AC856BB08}"/>
                </a:ext>
              </a:extLst>
            </p:cNvPr>
            <p:cNvSpPr/>
            <p:nvPr/>
          </p:nvSpPr>
          <p:spPr>
            <a:xfrm>
              <a:off x="9270512" y="4984312"/>
              <a:ext cx="628548" cy="62854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42" name="コネクタ: カギ線 141">
              <a:extLst>
                <a:ext uri="{FF2B5EF4-FFF2-40B4-BE49-F238E27FC236}">
                  <a16:creationId xmlns:a16="http://schemas.microsoft.com/office/drawing/2014/main" id="{A1F08D7D-6FAC-A875-3656-2A9459051F6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45551" y="5612860"/>
              <a:ext cx="2364964" cy="430306"/>
            </a:xfrm>
            <a:prstGeom prst="bentConnector3">
              <a:avLst>
                <a:gd name="adj1" fmla="val 50000"/>
              </a:avLst>
            </a:prstGeom>
            <a:ln w="57150">
              <a:solidFill>
                <a:schemeClr val="accent4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43" name="楕円 142">
              <a:extLst>
                <a:ext uri="{FF2B5EF4-FFF2-40B4-BE49-F238E27FC236}">
                  <a16:creationId xmlns:a16="http://schemas.microsoft.com/office/drawing/2014/main" id="{C036081B-712F-8E2F-E6A0-F8BBF0BC5F3F}"/>
                </a:ext>
              </a:extLst>
            </p:cNvPr>
            <p:cNvSpPr/>
            <p:nvPr/>
          </p:nvSpPr>
          <p:spPr>
            <a:xfrm>
              <a:off x="7017201" y="5414618"/>
              <a:ext cx="628548" cy="628548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3" name="タイトル 1">
              <a:extLst>
                <a:ext uri="{FF2B5EF4-FFF2-40B4-BE49-F238E27FC236}">
                  <a16:creationId xmlns:a16="http://schemas.microsoft.com/office/drawing/2014/main" id="{07E013E0-138E-0483-4E39-5B1E63423B11}"/>
                </a:ext>
              </a:extLst>
            </p:cNvPr>
            <p:cNvSpPr txBox="1">
              <a:spLocks/>
            </p:cNvSpPr>
            <p:nvPr/>
          </p:nvSpPr>
          <p:spPr>
            <a:xfrm>
              <a:off x="3570329" y="1200483"/>
              <a:ext cx="2363633" cy="1202765"/>
            </a:xfrm>
            <a:prstGeom prst="rect">
              <a:avLst/>
            </a:prstGeom>
          </p:spPr>
          <p:txBody>
            <a:bodyPr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700" i="0" kern="1200" spc="-5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+mj-cs"/>
                </a:defRPr>
              </a:lvl1pPr>
            </a:lstStyle>
            <a:p>
              <a:pPr algn="ctr"/>
              <a:r>
                <a:rPr lang="en-US" altLang="ja-JP" sz="2000" b="1" dirty="0">
                  <a:solidFill>
                    <a:srgbClr val="FF0000"/>
                  </a:solidFill>
                </a:rPr>
                <a:t>※LAN</a:t>
              </a:r>
              <a:r>
                <a:rPr lang="ja-JP" altLang="en-US" sz="2000" b="1" dirty="0">
                  <a:solidFill>
                    <a:srgbClr val="FF0000"/>
                  </a:solidFill>
                </a:rPr>
                <a:t>メス口交換は</a:t>
              </a:r>
              <a:endParaRPr lang="en-US" altLang="ja-JP" sz="2000" b="1" dirty="0">
                <a:solidFill>
                  <a:srgbClr val="FF0000"/>
                </a:solidFill>
              </a:endParaRPr>
            </a:p>
            <a:p>
              <a:pPr algn="ctr"/>
              <a:r>
                <a:rPr lang="en-US" altLang="ja-JP" sz="2000" b="1" dirty="0">
                  <a:solidFill>
                    <a:srgbClr val="FF0000"/>
                  </a:solidFill>
                </a:rPr>
                <a:t>SIGNEON</a:t>
              </a:r>
              <a:r>
                <a:rPr lang="ja-JP" altLang="en-US" sz="2000" b="1" dirty="0">
                  <a:solidFill>
                    <a:srgbClr val="FF0000"/>
                  </a:solidFill>
                </a:rPr>
                <a:t>親機</a:t>
              </a:r>
              <a:endParaRPr lang="en-US" altLang="ja-JP" sz="2000" b="1" dirty="0">
                <a:solidFill>
                  <a:srgbClr val="FF0000"/>
                </a:solidFill>
              </a:endParaRPr>
            </a:p>
            <a:p>
              <a:pPr algn="ctr"/>
              <a:r>
                <a:rPr lang="ja-JP" altLang="en-US" sz="2000" b="1" dirty="0">
                  <a:solidFill>
                    <a:srgbClr val="FF0000"/>
                  </a:solidFill>
                </a:rPr>
                <a:t>のみです</a:t>
              </a:r>
              <a:endParaRPr lang="en-US" altLang="ja-JP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4" name="タイトル 1">
            <a:extLst>
              <a:ext uri="{FF2B5EF4-FFF2-40B4-BE49-F238E27FC236}">
                <a16:creationId xmlns:a16="http://schemas.microsoft.com/office/drawing/2014/main" id="{EDFAAE23-A865-F601-9D06-0A32CB24B7E6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/>
              <a:t>SIGNEON</a:t>
            </a:r>
            <a:r>
              <a:rPr lang="ja-JP" altLang="en-US" sz="2800" b="1" dirty="0"/>
              <a:t>⇄</a:t>
            </a:r>
            <a:r>
              <a:rPr lang="en-US" altLang="ja-JP" sz="2800" b="1" dirty="0"/>
              <a:t>HDMI</a:t>
            </a:r>
            <a:r>
              <a:rPr lang="ja-JP" altLang="en-US" sz="2800" b="1" dirty="0"/>
              <a:t>に転換　サブボード交換とメス口交換</a:t>
            </a:r>
            <a:endParaRPr lang="en-US" altLang="ja-JP" sz="2800" b="1" dirty="0"/>
          </a:p>
        </p:txBody>
      </p:sp>
      <p:sp>
        <p:nvSpPr>
          <p:cNvPr id="156" name="テキスト ボックス 155">
            <a:extLst>
              <a:ext uri="{FF2B5EF4-FFF2-40B4-BE49-F238E27FC236}">
                <a16:creationId xmlns:a16="http://schemas.microsoft.com/office/drawing/2014/main" id="{A5E6ADF0-64DB-6D4F-A1F5-DFE8B011DA68}"/>
              </a:ext>
            </a:extLst>
          </p:cNvPr>
          <p:cNvSpPr txBox="1"/>
          <p:nvPr/>
        </p:nvSpPr>
        <p:spPr>
          <a:xfrm>
            <a:off x="0" y="6013692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1800" b="1" dirty="0">
                <a:solidFill>
                  <a:srgbClr val="FF0000"/>
                </a:solidFill>
                <a:hlinkClick r:id="rId9"/>
              </a:rPr>
              <a:t>※</a:t>
            </a:r>
            <a:r>
              <a:rPr lang="ja-JP" altLang="en-US" sz="1800" b="1" dirty="0">
                <a:solidFill>
                  <a:srgbClr val="FF0000"/>
                </a:solidFill>
                <a:hlinkClick r:id="rId9"/>
              </a:rPr>
              <a:t>メス口交換方法参考動画 </a:t>
            </a:r>
            <a:r>
              <a:rPr lang="en-US" altLang="ja-JP" sz="1800" b="1" dirty="0">
                <a:solidFill>
                  <a:srgbClr val="FF0000"/>
                </a:solidFill>
                <a:hlinkClick r:id="rId9"/>
              </a:rPr>
              <a:t>LINK CLIK</a:t>
            </a:r>
            <a:endParaRPr lang="en-US" altLang="ja-JP" sz="1800" b="1" dirty="0">
              <a:solidFill>
                <a:srgbClr val="FF0000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79926F6-7FB8-34DC-1CA2-7B4712D2F70D}"/>
              </a:ext>
            </a:extLst>
          </p:cNvPr>
          <p:cNvSpPr txBox="1"/>
          <p:nvPr/>
        </p:nvSpPr>
        <p:spPr>
          <a:xfrm>
            <a:off x="9593468" y="1058173"/>
            <a:ext cx="23743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FF0000"/>
                </a:solidFill>
              </a:rPr>
              <a:t>※LAN</a:t>
            </a:r>
            <a:r>
              <a:rPr kumimoji="1" lang="ja-JP" altLang="en-US" sz="1400" dirty="0">
                <a:solidFill>
                  <a:srgbClr val="FF0000"/>
                </a:solidFill>
              </a:rPr>
              <a:t>線は右から入った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en-US" altLang="ja-JP" sz="1400" dirty="0">
                <a:solidFill>
                  <a:srgbClr val="FF0000"/>
                </a:solidFill>
              </a:rPr>
              <a:t>LAN</a:t>
            </a:r>
            <a:r>
              <a:rPr kumimoji="1" lang="ja-JP" altLang="en-US" sz="1400" dirty="0">
                <a:solidFill>
                  <a:srgbClr val="FF0000"/>
                </a:solidFill>
              </a:rPr>
              <a:t>線はサブボードの右側へ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左から入った</a:t>
            </a:r>
            <a:r>
              <a:rPr kumimoji="1" lang="en-US" altLang="ja-JP" sz="1400" dirty="0">
                <a:solidFill>
                  <a:srgbClr val="FF0000"/>
                </a:solidFill>
              </a:rPr>
              <a:t>LAN</a:t>
            </a:r>
            <a:r>
              <a:rPr kumimoji="1" lang="ja-JP" altLang="en-US" sz="1400" dirty="0">
                <a:solidFill>
                  <a:srgbClr val="FF0000"/>
                </a:solidFill>
              </a:rPr>
              <a:t>線は左側に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差してください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BC2F012-9F91-B8C7-3D75-D4A6B3830585}"/>
              </a:ext>
            </a:extLst>
          </p:cNvPr>
          <p:cNvSpPr txBox="1"/>
          <p:nvPr/>
        </p:nvSpPr>
        <p:spPr>
          <a:xfrm>
            <a:off x="68671" y="1282031"/>
            <a:ext cx="137409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FF0000"/>
                </a:solidFill>
              </a:rPr>
              <a:t>※LAN</a:t>
            </a:r>
            <a:r>
              <a:rPr kumimoji="1" lang="ja-JP" altLang="en-US" sz="1400" dirty="0">
                <a:solidFill>
                  <a:srgbClr val="FF0000"/>
                </a:solidFill>
              </a:rPr>
              <a:t>線は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右から入った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en-US" altLang="ja-JP" sz="1400" dirty="0">
                <a:solidFill>
                  <a:srgbClr val="FF0000"/>
                </a:solidFill>
              </a:rPr>
              <a:t>LAN</a:t>
            </a:r>
            <a:r>
              <a:rPr kumimoji="1" lang="ja-JP" altLang="en-US" sz="1400" dirty="0">
                <a:solidFill>
                  <a:srgbClr val="FF0000"/>
                </a:solidFill>
              </a:rPr>
              <a:t>線は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サブボードの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右側へ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左から入った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en-US" altLang="ja-JP" sz="1400" dirty="0">
                <a:solidFill>
                  <a:srgbClr val="FF0000"/>
                </a:solidFill>
              </a:rPr>
              <a:t>LAN</a:t>
            </a:r>
            <a:r>
              <a:rPr kumimoji="1" lang="ja-JP" altLang="en-US" sz="1400" dirty="0">
                <a:solidFill>
                  <a:srgbClr val="FF0000"/>
                </a:solidFill>
              </a:rPr>
              <a:t>線は左側に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差してください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558278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6" name="タイトル 1">
            <a:extLst>
              <a:ext uri="{FF2B5EF4-FFF2-40B4-BE49-F238E27FC236}">
                <a16:creationId xmlns:a16="http://schemas.microsoft.com/office/drawing/2014/main" id="{3ACACB6A-1214-A74B-4643-04D591632250}"/>
              </a:ext>
            </a:extLst>
          </p:cNvPr>
          <p:cNvSpPr txBox="1">
            <a:spLocks/>
          </p:cNvSpPr>
          <p:nvPr/>
        </p:nvSpPr>
        <p:spPr>
          <a:xfrm>
            <a:off x="175165" y="884362"/>
            <a:ext cx="2511711" cy="38964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ja-JP" altLang="en-US" sz="2000" b="1" dirty="0">
                <a:solidFill>
                  <a:srgbClr val="FF0000"/>
                </a:solidFill>
              </a:rPr>
              <a:t>フラットケーブル位置</a:t>
            </a:r>
            <a:endParaRPr lang="en-US" altLang="ja-JP" sz="2000" b="1" dirty="0">
              <a:solidFill>
                <a:srgbClr val="FF0000"/>
              </a:solidFill>
            </a:endParaRPr>
          </a:p>
        </p:txBody>
      </p:sp>
      <p:grpSp>
        <p:nvGrpSpPr>
          <p:cNvPr id="65" name="グループ化 64">
            <a:extLst>
              <a:ext uri="{FF2B5EF4-FFF2-40B4-BE49-F238E27FC236}">
                <a16:creationId xmlns:a16="http://schemas.microsoft.com/office/drawing/2014/main" id="{EF360810-7CB4-E32F-64DB-877A68620FA6}"/>
              </a:ext>
            </a:extLst>
          </p:cNvPr>
          <p:cNvGrpSpPr/>
          <p:nvPr/>
        </p:nvGrpSpPr>
        <p:grpSpPr>
          <a:xfrm>
            <a:off x="1716438" y="1600668"/>
            <a:ext cx="8759123" cy="4372970"/>
            <a:chOff x="2300874" y="1836198"/>
            <a:chExt cx="7497890" cy="3743303"/>
          </a:xfrm>
        </p:grpSpPr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1C111C59-5D63-EE4C-9FEC-F6D7F77DAEEF}"/>
                </a:ext>
              </a:extLst>
            </p:cNvPr>
            <p:cNvGrpSpPr/>
            <p:nvPr/>
          </p:nvGrpSpPr>
          <p:grpSpPr>
            <a:xfrm rot="5400000">
              <a:off x="4178167" y="-41095"/>
              <a:ext cx="3743303" cy="7497890"/>
              <a:chOff x="923363" y="1417818"/>
              <a:chExt cx="2204774" cy="4416194"/>
            </a:xfrm>
          </p:grpSpPr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9FA7D2E0-AC78-A13E-C1CD-8CBF4577B04D}"/>
                  </a:ext>
                </a:extLst>
              </p:cNvPr>
              <p:cNvSpPr/>
              <p:nvPr/>
            </p:nvSpPr>
            <p:spPr>
              <a:xfrm>
                <a:off x="923363" y="1417818"/>
                <a:ext cx="1102387" cy="110238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7923136E-CE1B-D734-17BF-09A200C1DF0B}"/>
                  </a:ext>
                </a:extLst>
              </p:cNvPr>
              <p:cNvSpPr/>
              <p:nvPr/>
            </p:nvSpPr>
            <p:spPr>
              <a:xfrm>
                <a:off x="2025750" y="1417818"/>
                <a:ext cx="1102387" cy="110238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0A70A822-1BFE-74EF-A532-1D25FC4FF8DF}"/>
                  </a:ext>
                </a:extLst>
              </p:cNvPr>
              <p:cNvSpPr/>
              <p:nvPr/>
            </p:nvSpPr>
            <p:spPr>
              <a:xfrm>
                <a:off x="923363" y="2523528"/>
                <a:ext cx="1102387" cy="110238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ACB41F44-0122-34B9-DF20-B221CC0C8E68}"/>
                  </a:ext>
                </a:extLst>
              </p:cNvPr>
              <p:cNvSpPr/>
              <p:nvPr/>
            </p:nvSpPr>
            <p:spPr>
              <a:xfrm>
                <a:off x="2025750" y="2523528"/>
                <a:ext cx="1102387" cy="110238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415F7AC1-292D-9BD0-3485-EFB5FDACB5BF}"/>
                  </a:ext>
                </a:extLst>
              </p:cNvPr>
              <p:cNvSpPr/>
              <p:nvPr/>
            </p:nvSpPr>
            <p:spPr>
              <a:xfrm>
                <a:off x="923363" y="3625915"/>
                <a:ext cx="1102387" cy="110238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FECBC39D-B1D1-0A1B-D702-39B5CB69752F}"/>
                  </a:ext>
                </a:extLst>
              </p:cNvPr>
              <p:cNvSpPr/>
              <p:nvPr/>
            </p:nvSpPr>
            <p:spPr>
              <a:xfrm>
                <a:off x="2025750" y="3625915"/>
                <a:ext cx="1102387" cy="110238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91878A42-FD0B-FB76-9CBB-E374479220CF}"/>
                  </a:ext>
                </a:extLst>
              </p:cNvPr>
              <p:cNvSpPr/>
              <p:nvPr/>
            </p:nvSpPr>
            <p:spPr>
              <a:xfrm>
                <a:off x="923363" y="4731625"/>
                <a:ext cx="1102387" cy="110238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F78CF280-BBEE-D19D-BD7D-A8797FDF717A}"/>
                  </a:ext>
                </a:extLst>
              </p:cNvPr>
              <p:cNvSpPr/>
              <p:nvPr/>
            </p:nvSpPr>
            <p:spPr>
              <a:xfrm>
                <a:off x="2025750" y="4731625"/>
                <a:ext cx="1102387" cy="110238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pic>
          <p:nvPicPr>
            <p:cNvPr id="116" name="図 115" descr="電子機器の部品&#10;&#10;中程度の精度で自動的に生成された説明">
              <a:extLst>
                <a:ext uri="{FF2B5EF4-FFF2-40B4-BE49-F238E27FC236}">
                  <a16:creationId xmlns:a16="http://schemas.microsoft.com/office/drawing/2014/main" id="{163D2F16-B631-5A60-2950-AD92EB8594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845379" y="2622739"/>
              <a:ext cx="2185176" cy="2185176"/>
            </a:xfrm>
            <a:prstGeom prst="rect">
              <a:avLst/>
            </a:prstGeom>
          </p:spPr>
        </p:pic>
        <p:pic>
          <p:nvPicPr>
            <p:cNvPr id="22" name="図 21" descr="黒い背景と白い文字&#10;&#10;中程度の精度で自動的に生成された説明">
              <a:extLst>
                <a:ext uri="{FF2B5EF4-FFF2-40B4-BE49-F238E27FC236}">
                  <a16:creationId xmlns:a16="http://schemas.microsoft.com/office/drawing/2014/main" id="{DDEF2697-71FF-8629-5F87-9CDE5E4229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V="1">
              <a:off x="6441122" y="2909493"/>
              <a:ext cx="2603320" cy="611787"/>
            </a:xfrm>
            <a:prstGeom prst="rect">
              <a:avLst/>
            </a:prstGeom>
          </p:spPr>
        </p:pic>
        <p:pic>
          <p:nvPicPr>
            <p:cNvPr id="23" name="図 22" descr="黒い背景と白い文字&#10;&#10;中程度の精度で自動的に生成された説明">
              <a:extLst>
                <a:ext uri="{FF2B5EF4-FFF2-40B4-BE49-F238E27FC236}">
                  <a16:creationId xmlns:a16="http://schemas.microsoft.com/office/drawing/2014/main" id="{00C58FBD-301D-5D66-C0E7-9F355D69E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V="1">
              <a:off x="6476450" y="3903507"/>
              <a:ext cx="2603320" cy="611787"/>
            </a:xfrm>
            <a:prstGeom prst="rect">
              <a:avLst/>
            </a:prstGeom>
          </p:spPr>
        </p:pic>
        <p:pic>
          <p:nvPicPr>
            <p:cNvPr id="24" name="図 23" descr="黒い背景と白い文字&#10;&#10;中程度の精度で自動的に生成された説明">
              <a:extLst>
                <a:ext uri="{FF2B5EF4-FFF2-40B4-BE49-F238E27FC236}">
                  <a16:creationId xmlns:a16="http://schemas.microsoft.com/office/drawing/2014/main" id="{0768D980-6B63-A2B2-6FA7-93BC4C52C0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V="1">
              <a:off x="3095465" y="2936263"/>
              <a:ext cx="2603320" cy="611787"/>
            </a:xfrm>
            <a:prstGeom prst="rect">
              <a:avLst/>
            </a:prstGeom>
          </p:spPr>
        </p:pic>
        <p:pic>
          <p:nvPicPr>
            <p:cNvPr id="25" name="図 24" descr="黒い背景と白い文字&#10;&#10;中程度の精度で自動的に生成された説明">
              <a:extLst>
                <a:ext uri="{FF2B5EF4-FFF2-40B4-BE49-F238E27FC236}">
                  <a16:creationId xmlns:a16="http://schemas.microsoft.com/office/drawing/2014/main" id="{4846796C-F8C9-06C2-CF38-877E7C22A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V="1">
              <a:off x="3054442" y="3970135"/>
              <a:ext cx="2603320" cy="611787"/>
            </a:xfrm>
            <a:prstGeom prst="rect">
              <a:avLst/>
            </a:prstGeom>
          </p:spPr>
        </p:pic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F8E8984A-C3AA-67FA-69A0-F219995B0646}"/>
                </a:ext>
              </a:extLst>
            </p:cNvPr>
            <p:cNvGrpSpPr/>
            <p:nvPr/>
          </p:nvGrpSpPr>
          <p:grpSpPr>
            <a:xfrm>
              <a:off x="4277156" y="2299019"/>
              <a:ext cx="1273646" cy="2893716"/>
              <a:chOff x="4323338" y="2012692"/>
              <a:chExt cx="1273646" cy="2893716"/>
            </a:xfrm>
          </p:grpSpPr>
          <p:pic>
            <p:nvPicPr>
              <p:cNvPr id="27" name="図 26" descr="座る, 部屋 が含まれている画像&#10;&#10;自動的に生成された説明">
                <a:extLst>
                  <a:ext uri="{FF2B5EF4-FFF2-40B4-BE49-F238E27FC236}">
                    <a16:creationId xmlns:a16="http://schemas.microsoft.com/office/drawing/2014/main" id="{E2BEFB2A-BB36-964E-2BE2-46172EF573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23338" y="2012692"/>
                <a:ext cx="1261287" cy="1160683"/>
              </a:xfrm>
              <a:prstGeom prst="rect">
                <a:avLst/>
              </a:prstGeom>
            </p:spPr>
          </p:pic>
          <p:pic>
            <p:nvPicPr>
              <p:cNvPr id="28" name="図 27" descr="座る, 部屋 が含まれている画像&#10;&#10;自動的に生成された説明">
                <a:extLst>
                  <a:ext uri="{FF2B5EF4-FFF2-40B4-BE49-F238E27FC236}">
                    <a16:creationId xmlns:a16="http://schemas.microsoft.com/office/drawing/2014/main" id="{7D68788C-4BD2-4886-DE5E-6952ADEC64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flipV="1">
                <a:off x="4335697" y="3610566"/>
                <a:ext cx="1261287" cy="1295842"/>
              </a:xfrm>
              <a:prstGeom prst="rect">
                <a:avLst/>
              </a:prstGeom>
            </p:spPr>
          </p:pic>
        </p:grpSp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7C2DB652-EA20-7D89-7D0F-C0BC7F79DC09}"/>
                </a:ext>
              </a:extLst>
            </p:cNvPr>
            <p:cNvGrpSpPr/>
            <p:nvPr/>
          </p:nvGrpSpPr>
          <p:grpSpPr>
            <a:xfrm flipH="1">
              <a:off x="6678618" y="2352078"/>
              <a:ext cx="1204641" cy="2902235"/>
              <a:chOff x="4179852" y="2065751"/>
              <a:chExt cx="1346582" cy="2902235"/>
            </a:xfrm>
          </p:grpSpPr>
          <p:pic>
            <p:nvPicPr>
              <p:cNvPr id="31" name="図 30" descr="座る, 部屋 が含まれている画像&#10;&#10;自動的に生成された説明">
                <a:extLst>
                  <a:ext uri="{FF2B5EF4-FFF2-40B4-BE49-F238E27FC236}">
                    <a16:creationId xmlns:a16="http://schemas.microsoft.com/office/drawing/2014/main" id="{C62AFC5C-AD42-3D99-D9A6-D9A6A59C90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194024" y="2065751"/>
                <a:ext cx="1332410" cy="1160683"/>
              </a:xfrm>
              <a:prstGeom prst="rect">
                <a:avLst/>
              </a:prstGeom>
            </p:spPr>
          </p:pic>
          <p:pic>
            <p:nvPicPr>
              <p:cNvPr id="64" name="図 63" descr="座る, 部屋 が含まれている画像&#10;&#10;自動的に生成された説明">
                <a:extLst>
                  <a:ext uri="{FF2B5EF4-FFF2-40B4-BE49-F238E27FC236}">
                    <a16:creationId xmlns:a16="http://schemas.microsoft.com/office/drawing/2014/main" id="{A78F7886-9B44-3A5C-A4A6-ED76971D01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flipV="1">
                <a:off x="4179852" y="3672144"/>
                <a:ext cx="1332410" cy="1295842"/>
              </a:xfrm>
              <a:prstGeom prst="rect">
                <a:avLst/>
              </a:prstGeom>
            </p:spPr>
          </p:pic>
        </p:grpSp>
      </p:grp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EB3CCA96-B9C1-6006-8B68-962A65893960}"/>
              </a:ext>
            </a:extLst>
          </p:cNvPr>
          <p:cNvSpPr txBox="1"/>
          <p:nvPr/>
        </p:nvSpPr>
        <p:spPr>
          <a:xfrm>
            <a:off x="2145145" y="1094095"/>
            <a:ext cx="79017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2400" b="1" dirty="0">
                <a:solidFill>
                  <a:srgbClr val="FF0000"/>
                </a:solidFill>
              </a:rPr>
              <a:t>SIGNEON TYPE</a:t>
            </a: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58FF7AD0-4771-3D2F-16C1-E9BFE756026E}"/>
              </a:ext>
            </a:extLst>
          </p:cNvPr>
          <p:cNvSpPr/>
          <p:nvPr/>
        </p:nvSpPr>
        <p:spPr>
          <a:xfrm>
            <a:off x="10416114" y="2417913"/>
            <a:ext cx="419152" cy="203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071AC20B-D538-033E-C16A-35353CE38197}"/>
              </a:ext>
            </a:extLst>
          </p:cNvPr>
          <p:cNvSpPr/>
          <p:nvPr/>
        </p:nvSpPr>
        <p:spPr>
          <a:xfrm>
            <a:off x="10416114" y="5042881"/>
            <a:ext cx="419152" cy="203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0" name="タイトル 1">
            <a:extLst>
              <a:ext uri="{FF2B5EF4-FFF2-40B4-BE49-F238E27FC236}">
                <a16:creationId xmlns:a16="http://schemas.microsoft.com/office/drawing/2014/main" id="{48958727-96B0-884B-4D35-1412410FE642}"/>
              </a:ext>
            </a:extLst>
          </p:cNvPr>
          <p:cNvSpPr txBox="1">
            <a:spLocks/>
          </p:cNvSpPr>
          <p:nvPr/>
        </p:nvSpPr>
        <p:spPr>
          <a:xfrm>
            <a:off x="10625690" y="3572409"/>
            <a:ext cx="859207" cy="389642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ja-JP" altLang="en-US" sz="4000" b="1" dirty="0">
                <a:solidFill>
                  <a:srgbClr val="FF0000"/>
                </a:solidFill>
              </a:rPr>
              <a:t>上</a:t>
            </a:r>
            <a:endParaRPr lang="en-US" altLang="ja-JP" sz="4000" b="1" dirty="0">
              <a:solidFill>
                <a:srgbClr val="FF0000"/>
              </a:solidFill>
            </a:endParaRPr>
          </a:p>
        </p:txBody>
      </p:sp>
      <p:sp>
        <p:nvSpPr>
          <p:cNvPr id="71" name="タイトル 1">
            <a:extLst>
              <a:ext uri="{FF2B5EF4-FFF2-40B4-BE49-F238E27FC236}">
                <a16:creationId xmlns:a16="http://schemas.microsoft.com/office/drawing/2014/main" id="{E6B36300-E720-AF67-A537-F8593EDC8339}"/>
              </a:ext>
            </a:extLst>
          </p:cNvPr>
          <p:cNvSpPr txBox="1">
            <a:spLocks/>
          </p:cNvSpPr>
          <p:nvPr/>
        </p:nvSpPr>
        <p:spPr>
          <a:xfrm>
            <a:off x="352563" y="3572409"/>
            <a:ext cx="859207" cy="389642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ja-JP" altLang="en-US" sz="4000" b="1" dirty="0">
                <a:solidFill>
                  <a:srgbClr val="FF0000"/>
                </a:solidFill>
              </a:rPr>
              <a:t>下</a:t>
            </a:r>
            <a:endParaRPr lang="en-US" altLang="ja-JP" sz="4000" b="1" dirty="0">
              <a:solidFill>
                <a:srgbClr val="FF0000"/>
              </a:solidFill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15F13254-12F7-63E2-0391-954B50C23A79}"/>
              </a:ext>
            </a:extLst>
          </p:cNvPr>
          <p:cNvSpPr/>
          <p:nvPr/>
        </p:nvSpPr>
        <p:spPr>
          <a:xfrm>
            <a:off x="9529106" y="942705"/>
            <a:ext cx="213035" cy="167840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55F6BEB1-5BB5-0A82-0E26-51AB0A2B0BA6}"/>
              </a:ext>
            </a:extLst>
          </p:cNvPr>
          <p:cNvSpPr/>
          <p:nvPr/>
        </p:nvSpPr>
        <p:spPr>
          <a:xfrm>
            <a:off x="9529106" y="4682610"/>
            <a:ext cx="213035" cy="167840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タイトル 1">
            <a:extLst>
              <a:ext uri="{FF2B5EF4-FFF2-40B4-BE49-F238E27FC236}">
                <a16:creationId xmlns:a16="http://schemas.microsoft.com/office/drawing/2014/main" id="{6A09BE63-A0FE-F128-1CDB-8748206BBD74}"/>
              </a:ext>
            </a:extLst>
          </p:cNvPr>
          <p:cNvSpPr txBox="1">
            <a:spLocks/>
          </p:cNvSpPr>
          <p:nvPr/>
        </p:nvSpPr>
        <p:spPr>
          <a:xfrm>
            <a:off x="9537270" y="1081537"/>
            <a:ext cx="1599448" cy="38964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ja-JP" altLang="en-US" sz="1200" b="1" dirty="0">
                <a:solidFill>
                  <a:srgbClr val="FF0000"/>
                </a:solidFill>
              </a:rPr>
              <a:t>パワーケーブル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75" name="タイトル 1">
            <a:extLst>
              <a:ext uri="{FF2B5EF4-FFF2-40B4-BE49-F238E27FC236}">
                <a16:creationId xmlns:a16="http://schemas.microsoft.com/office/drawing/2014/main" id="{8AAD1E47-BEA0-7045-EAD7-BC499BDEBE3C}"/>
              </a:ext>
            </a:extLst>
          </p:cNvPr>
          <p:cNvSpPr txBox="1">
            <a:spLocks/>
          </p:cNvSpPr>
          <p:nvPr/>
        </p:nvSpPr>
        <p:spPr>
          <a:xfrm>
            <a:off x="9537270" y="5974687"/>
            <a:ext cx="1599448" cy="38964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ja-JP" altLang="en-US" sz="1200" b="1" dirty="0">
                <a:solidFill>
                  <a:srgbClr val="FF0000"/>
                </a:solidFill>
              </a:rPr>
              <a:t>パワーケーブル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E81AEEC7-C076-F39A-D8A9-B673006F423E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/>
              <a:t>SIGNEON</a:t>
            </a:r>
            <a:r>
              <a:rPr lang="ja-JP" altLang="en-US" sz="2800" b="1" dirty="0"/>
              <a:t>⇄</a:t>
            </a:r>
            <a:r>
              <a:rPr lang="en-US" altLang="ja-JP" sz="2800" b="1" dirty="0"/>
              <a:t>HDMI</a:t>
            </a:r>
            <a:r>
              <a:rPr lang="ja-JP" altLang="en-US" sz="2800" b="1" dirty="0"/>
              <a:t>に転換　フラットケーブル位置</a:t>
            </a:r>
            <a:endParaRPr lang="en-US" altLang="ja-JP" sz="2800" b="1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56832A8-96E1-DCFE-DC04-814E2FBDBA14}"/>
              </a:ext>
            </a:extLst>
          </p:cNvPr>
          <p:cNvSpPr txBox="1"/>
          <p:nvPr/>
        </p:nvSpPr>
        <p:spPr>
          <a:xfrm>
            <a:off x="68671" y="1282031"/>
            <a:ext cx="1662635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FF0000"/>
                </a:solidFill>
              </a:rPr>
              <a:t>※</a:t>
            </a:r>
            <a:r>
              <a:rPr kumimoji="1" lang="ja-JP" altLang="en-US" sz="1400" dirty="0">
                <a:solidFill>
                  <a:srgbClr val="FF0000"/>
                </a:solidFill>
              </a:rPr>
              <a:t>長いフラット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ケーブルは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奥に差します。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短いフラット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ケーブルは手前に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差してください。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写真を参考下さい。</a:t>
            </a:r>
            <a:endParaRPr kumimoji="1" lang="en-US" altLang="ja-JP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207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86" name="タイトル 1">
            <a:extLst>
              <a:ext uri="{FF2B5EF4-FFF2-40B4-BE49-F238E27FC236}">
                <a16:creationId xmlns:a16="http://schemas.microsoft.com/office/drawing/2014/main" id="{3ACACB6A-1214-A74B-4643-04D591632250}"/>
              </a:ext>
            </a:extLst>
          </p:cNvPr>
          <p:cNvSpPr txBox="1">
            <a:spLocks/>
          </p:cNvSpPr>
          <p:nvPr/>
        </p:nvSpPr>
        <p:spPr>
          <a:xfrm>
            <a:off x="175165" y="884362"/>
            <a:ext cx="4010941" cy="389642"/>
          </a:xfrm>
          <a:prstGeom prst="rect">
            <a:avLst/>
          </a:prstGeom>
        </p:spPr>
        <p:txBody>
          <a:bodyPr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ja-JP" altLang="en-US" sz="2000" b="1" dirty="0">
                <a:solidFill>
                  <a:srgbClr val="FF0000"/>
                </a:solidFill>
              </a:rPr>
              <a:t>フラットケーブル位置と交換するフラットケーブル位置</a:t>
            </a:r>
            <a:endParaRPr lang="en-US" altLang="ja-JP" sz="2000" b="1" dirty="0">
              <a:solidFill>
                <a:srgbClr val="FF0000"/>
              </a:solidFill>
            </a:endParaRP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1C111C59-5D63-EE4C-9FEC-F6D7F77DAEEF}"/>
              </a:ext>
            </a:extLst>
          </p:cNvPr>
          <p:cNvGrpSpPr/>
          <p:nvPr/>
        </p:nvGrpSpPr>
        <p:grpSpPr>
          <a:xfrm rot="5400000">
            <a:off x="3909514" y="-592408"/>
            <a:ext cx="4372970" cy="8759123"/>
            <a:chOff x="923363" y="1417818"/>
            <a:chExt cx="2204774" cy="4416194"/>
          </a:xfrm>
        </p:grpSpPr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9FA7D2E0-AC78-A13E-C1CD-8CBF4577B04D}"/>
                </a:ext>
              </a:extLst>
            </p:cNvPr>
            <p:cNvSpPr/>
            <p:nvPr/>
          </p:nvSpPr>
          <p:spPr>
            <a:xfrm>
              <a:off x="923363" y="1417818"/>
              <a:ext cx="1102387" cy="1102387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7923136E-CE1B-D734-17BF-09A200C1DF0B}"/>
                </a:ext>
              </a:extLst>
            </p:cNvPr>
            <p:cNvSpPr/>
            <p:nvPr/>
          </p:nvSpPr>
          <p:spPr>
            <a:xfrm>
              <a:off x="2025750" y="1417818"/>
              <a:ext cx="1102387" cy="1102387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0A70A822-1BFE-74EF-A532-1D25FC4FF8DF}"/>
                </a:ext>
              </a:extLst>
            </p:cNvPr>
            <p:cNvSpPr/>
            <p:nvPr/>
          </p:nvSpPr>
          <p:spPr>
            <a:xfrm>
              <a:off x="923363" y="2523528"/>
              <a:ext cx="1102387" cy="1102387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ACB41F44-0122-34B9-DF20-B221CC0C8E68}"/>
                </a:ext>
              </a:extLst>
            </p:cNvPr>
            <p:cNvSpPr/>
            <p:nvPr/>
          </p:nvSpPr>
          <p:spPr>
            <a:xfrm>
              <a:off x="2025750" y="2523528"/>
              <a:ext cx="1102387" cy="1102387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415F7AC1-292D-9BD0-3485-EFB5FDACB5BF}"/>
                </a:ext>
              </a:extLst>
            </p:cNvPr>
            <p:cNvSpPr/>
            <p:nvPr/>
          </p:nvSpPr>
          <p:spPr>
            <a:xfrm>
              <a:off x="923363" y="3625915"/>
              <a:ext cx="1102387" cy="1102387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ECBC39D-B1D1-0A1B-D702-39B5CB69752F}"/>
                </a:ext>
              </a:extLst>
            </p:cNvPr>
            <p:cNvSpPr/>
            <p:nvPr/>
          </p:nvSpPr>
          <p:spPr>
            <a:xfrm>
              <a:off x="2025750" y="3625915"/>
              <a:ext cx="1102387" cy="1102387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91878A42-FD0B-FB76-9CBB-E374479220CF}"/>
                </a:ext>
              </a:extLst>
            </p:cNvPr>
            <p:cNvSpPr/>
            <p:nvPr/>
          </p:nvSpPr>
          <p:spPr>
            <a:xfrm>
              <a:off x="923363" y="4731625"/>
              <a:ext cx="1102387" cy="1102387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F78CF280-BBEE-D19D-BD7D-A8797FDF717A}"/>
                </a:ext>
              </a:extLst>
            </p:cNvPr>
            <p:cNvSpPr/>
            <p:nvPr/>
          </p:nvSpPr>
          <p:spPr>
            <a:xfrm>
              <a:off x="2025750" y="4731625"/>
              <a:ext cx="1102387" cy="1102387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EB3CCA96-B9C1-6006-8B68-962A65893960}"/>
              </a:ext>
            </a:extLst>
          </p:cNvPr>
          <p:cNvSpPr txBox="1"/>
          <p:nvPr/>
        </p:nvSpPr>
        <p:spPr>
          <a:xfrm>
            <a:off x="2145145" y="1059474"/>
            <a:ext cx="79017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2400" b="1" dirty="0">
                <a:solidFill>
                  <a:srgbClr val="FF0000"/>
                </a:solidFill>
              </a:rPr>
              <a:t>HDMI TYPE</a:t>
            </a: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58FF7AD0-4771-3D2F-16C1-E9BFE756026E}"/>
              </a:ext>
            </a:extLst>
          </p:cNvPr>
          <p:cNvSpPr/>
          <p:nvPr/>
        </p:nvSpPr>
        <p:spPr>
          <a:xfrm>
            <a:off x="10416114" y="2417913"/>
            <a:ext cx="419152" cy="203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071AC20B-D538-033E-C16A-35353CE38197}"/>
              </a:ext>
            </a:extLst>
          </p:cNvPr>
          <p:cNvSpPr/>
          <p:nvPr/>
        </p:nvSpPr>
        <p:spPr>
          <a:xfrm>
            <a:off x="10416114" y="5042881"/>
            <a:ext cx="419152" cy="203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0" name="タイトル 1">
            <a:extLst>
              <a:ext uri="{FF2B5EF4-FFF2-40B4-BE49-F238E27FC236}">
                <a16:creationId xmlns:a16="http://schemas.microsoft.com/office/drawing/2014/main" id="{48958727-96B0-884B-4D35-1412410FE642}"/>
              </a:ext>
            </a:extLst>
          </p:cNvPr>
          <p:cNvSpPr txBox="1">
            <a:spLocks/>
          </p:cNvSpPr>
          <p:nvPr/>
        </p:nvSpPr>
        <p:spPr>
          <a:xfrm>
            <a:off x="10625690" y="3572409"/>
            <a:ext cx="859207" cy="389642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ja-JP" altLang="en-US" sz="4000" b="1" dirty="0">
                <a:solidFill>
                  <a:srgbClr val="FF0000"/>
                </a:solidFill>
              </a:rPr>
              <a:t>上</a:t>
            </a:r>
            <a:endParaRPr lang="en-US" altLang="ja-JP" sz="4000" b="1" dirty="0">
              <a:solidFill>
                <a:srgbClr val="FF0000"/>
              </a:solidFill>
            </a:endParaRPr>
          </a:p>
        </p:txBody>
      </p:sp>
      <p:sp>
        <p:nvSpPr>
          <p:cNvPr id="71" name="タイトル 1">
            <a:extLst>
              <a:ext uri="{FF2B5EF4-FFF2-40B4-BE49-F238E27FC236}">
                <a16:creationId xmlns:a16="http://schemas.microsoft.com/office/drawing/2014/main" id="{E6B36300-E720-AF67-A537-F8593EDC8339}"/>
              </a:ext>
            </a:extLst>
          </p:cNvPr>
          <p:cNvSpPr txBox="1">
            <a:spLocks/>
          </p:cNvSpPr>
          <p:nvPr/>
        </p:nvSpPr>
        <p:spPr>
          <a:xfrm>
            <a:off x="352563" y="3572409"/>
            <a:ext cx="859207" cy="389642"/>
          </a:xfrm>
          <a:prstGeom prst="rect">
            <a:avLst/>
          </a:prstGeom>
        </p:spPr>
        <p:txBody>
          <a:bodyPr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ja-JP" altLang="en-US" sz="4000" b="1" dirty="0">
                <a:solidFill>
                  <a:srgbClr val="FF0000"/>
                </a:solidFill>
              </a:rPr>
              <a:t>下</a:t>
            </a:r>
            <a:endParaRPr lang="en-US" altLang="ja-JP" sz="4000" b="1" dirty="0">
              <a:solidFill>
                <a:srgbClr val="FF0000"/>
              </a:solidFill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E2976B3-7D3E-5570-09C2-122A69AD7EF0}"/>
              </a:ext>
            </a:extLst>
          </p:cNvPr>
          <p:cNvGrpSpPr/>
          <p:nvPr/>
        </p:nvGrpSpPr>
        <p:grpSpPr>
          <a:xfrm rot="5400000">
            <a:off x="5023491" y="2525471"/>
            <a:ext cx="1994886" cy="2615388"/>
            <a:chOff x="6669816" y="1669296"/>
            <a:chExt cx="3249255" cy="4259924"/>
          </a:xfrm>
        </p:grpSpPr>
        <p:pic>
          <p:nvPicPr>
            <p:cNvPr id="132" name="図 131" descr="電子機器の部品&#10;&#10;中程度の精度で自動的に生成された説明">
              <a:extLst>
                <a:ext uri="{FF2B5EF4-FFF2-40B4-BE49-F238E27FC236}">
                  <a16:creationId xmlns:a16="http://schemas.microsoft.com/office/drawing/2014/main" id="{596C7470-7163-195C-64E7-2C5C5ACC6C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6669816" y="1669296"/>
              <a:ext cx="3249255" cy="4259924"/>
            </a:xfrm>
            <a:prstGeom prst="rect">
              <a:avLst/>
            </a:prstGeom>
          </p:spPr>
        </p:pic>
        <p:pic>
          <p:nvPicPr>
            <p:cNvPr id="137" name="図 136" descr="電子機器の部品&#10;&#10;中程度の精度で自動的に生成された説明">
              <a:extLst>
                <a:ext uri="{FF2B5EF4-FFF2-40B4-BE49-F238E27FC236}">
                  <a16:creationId xmlns:a16="http://schemas.microsoft.com/office/drawing/2014/main" id="{AF5F9027-E1A6-3245-750F-F13B9809B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6200000">
              <a:off x="7543623" y="3084394"/>
              <a:ext cx="1432399" cy="2367436"/>
            </a:xfrm>
            <a:prstGeom prst="rect">
              <a:avLst/>
            </a:prstGeom>
          </p:spPr>
        </p:pic>
      </p:grp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2DE2E546-59AB-98A5-B00B-08FFB02D2255}"/>
              </a:ext>
            </a:extLst>
          </p:cNvPr>
          <p:cNvGrpSpPr/>
          <p:nvPr/>
        </p:nvGrpSpPr>
        <p:grpSpPr>
          <a:xfrm>
            <a:off x="1925236" y="2507364"/>
            <a:ext cx="8643038" cy="1287993"/>
            <a:chOff x="1925236" y="2507364"/>
            <a:chExt cx="8643038" cy="1287993"/>
          </a:xfrm>
        </p:grpSpPr>
        <p:pic>
          <p:nvPicPr>
            <p:cNvPr id="8" name="図 7" descr="黒い背景と白い文字&#10;&#10;中程度の精度で自動的に生成された説明">
              <a:extLst>
                <a:ext uri="{FF2B5EF4-FFF2-40B4-BE49-F238E27FC236}">
                  <a16:creationId xmlns:a16="http://schemas.microsoft.com/office/drawing/2014/main" id="{5591B232-8A85-A07F-3044-49F679262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66966" y="2507364"/>
              <a:ext cx="4201308" cy="586868"/>
            </a:xfrm>
            <a:prstGeom prst="rect">
              <a:avLst/>
            </a:prstGeom>
          </p:spPr>
        </p:pic>
        <p:pic>
          <p:nvPicPr>
            <p:cNvPr id="10" name="図 9" descr="黒い背景と白い文字&#10;&#10;中程度の精度で自動的に生成された説明">
              <a:extLst>
                <a:ext uri="{FF2B5EF4-FFF2-40B4-BE49-F238E27FC236}">
                  <a16:creationId xmlns:a16="http://schemas.microsoft.com/office/drawing/2014/main" id="{7F6D94BD-02CC-F2EB-264A-B7FAA78333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09663" y="2901557"/>
              <a:ext cx="1619178" cy="408996"/>
            </a:xfrm>
            <a:prstGeom prst="rect">
              <a:avLst/>
            </a:prstGeom>
          </p:spPr>
        </p:pic>
        <p:pic>
          <p:nvPicPr>
            <p:cNvPr id="21" name="図 20" descr="黒い背景と白い文字&#10;&#10;中程度の精度で自動的に生成された説明">
              <a:extLst>
                <a:ext uri="{FF2B5EF4-FFF2-40B4-BE49-F238E27FC236}">
                  <a16:creationId xmlns:a16="http://schemas.microsoft.com/office/drawing/2014/main" id="{BAEA2F73-656E-3BA7-B9B5-D5F9590E6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4035975" y="3120979"/>
              <a:ext cx="3217624" cy="408996"/>
            </a:xfrm>
            <a:prstGeom prst="rect">
              <a:avLst/>
            </a:prstGeom>
          </p:spPr>
        </p:pic>
        <p:pic>
          <p:nvPicPr>
            <p:cNvPr id="26" name="図 25" descr="黒い背景と白い文字&#10;&#10;中程度の精度で自動的に生成された説明">
              <a:extLst>
                <a:ext uri="{FF2B5EF4-FFF2-40B4-BE49-F238E27FC236}">
                  <a16:creationId xmlns:a16="http://schemas.microsoft.com/office/drawing/2014/main" id="{1198D5AB-4DB9-4386-9C7F-0D1CA8028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1925236" y="3377767"/>
              <a:ext cx="5560636" cy="417590"/>
            </a:xfrm>
            <a:prstGeom prst="rect">
              <a:avLst/>
            </a:prstGeom>
          </p:spPr>
        </p:pic>
      </p:grpSp>
      <p:pic>
        <p:nvPicPr>
          <p:cNvPr id="73" name="図 72" descr="黒い背景と白い文字&#10;&#10;中程度の精度で自動的に生成された説明">
            <a:extLst>
              <a:ext uri="{FF2B5EF4-FFF2-40B4-BE49-F238E27FC236}">
                <a16:creationId xmlns:a16="http://schemas.microsoft.com/office/drawing/2014/main" id="{48F800F4-4476-6018-E63B-9E2B343467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6424380" y="3760585"/>
            <a:ext cx="4201308" cy="544275"/>
          </a:xfrm>
          <a:prstGeom prst="rect">
            <a:avLst/>
          </a:prstGeom>
        </p:spPr>
      </p:pic>
      <p:pic>
        <p:nvPicPr>
          <p:cNvPr id="74" name="図 73" descr="黒い背景と白い文字&#10;&#10;中程度の精度で自動的に生成された説明">
            <a:extLst>
              <a:ext uri="{FF2B5EF4-FFF2-40B4-BE49-F238E27FC236}">
                <a16:creationId xmlns:a16="http://schemas.microsoft.com/office/drawing/2014/main" id="{E6A4B95A-1578-C892-08D8-BE77F1F208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6698892" y="4086181"/>
            <a:ext cx="1619178" cy="475467"/>
          </a:xfrm>
          <a:prstGeom prst="rect">
            <a:avLst/>
          </a:prstGeom>
        </p:spPr>
      </p:pic>
      <p:pic>
        <p:nvPicPr>
          <p:cNvPr id="75" name="図 74" descr="黒い背景と白い文字&#10;&#10;中程度の精度で自動的に生成された説明">
            <a:extLst>
              <a:ext uri="{FF2B5EF4-FFF2-40B4-BE49-F238E27FC236}">
                <a16:creationId xmlns:a16="http://schemas.microsoft.com/office/drawing/2014/main" id="{049BC732-8214-376F-DC73-EF47346E8F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4010545" y="4309577"/>
            <a:ext cx="3217624" cy="383549"/>
          </a:xfrm>
          <a:prstGeom prst="rect">
            <a:avLst/>
          </a:prstGeom>
        </p:spPr>
      </p:pic>
      <p:pic>
        <p:nvPicPr>
          <p:cNvPr id="76" name="図 75" descr="黒い背景と白い文字&#10;&#10;中程度の精度で自動的に生成された説明">
            <a:extLst>
              <a:ext uri="{FF2B5EF4-FFF2-40B4-BE49-F238E27FC236}">
                <a16:creationId xmlns:a16="http://schemas.microsoft.com/office/drawing/2014/main" id="{06810D23-9320-BC82-4D5D-B8017C156C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1980826" y="4612712"/>
            <a:ext cx="5560636" cy="516634"/>
          </a:xfrm>
          <a:prstGeom prst="rect">
            <a:avLst/>
          </a:prstGeom>
        </p:spPr>
      </p:pic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47E1F0E1-335C-ACB1-7469-E00709A697E1}"/>
              </a:ext>
            </a:extLst>
          </p:cNvPr>
          <p:cNvSpPr txBox="1"/>
          <p:nvPr/>
        </p:nvSpPr>
        <p:spPr>
          <a:xfrm>
            <a:off x="0" y="6013692"/>
            <a:ext cx="1041611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1400" b="1" dirty="0">
                <a:solidFill>
                  <a:srgbClr val="FF0000"/>
                </a:solidFill>
              </a:rPr>
              <a:t>※SIGNEON</a:t>
            </a:r>
            <a:r>
              <a:rPr lang="ja-JP" altLang="en-US" sz="1400" b="1" dirty="0">
                <a:solidFill>
                  <a:srgbClr val="FF0000"/>
                </a:solidFill>
              </a:rPr>
              <a:t>から</a:t>
            </a:r>
            <a:r>
              <a:rPr lang="en-US" altLang="ja-JP" sz="1400" b="1" dirty="0">
                <a:solidFill>
                  <a:srgbClr val="FF0000"/>
                </a:solidFill>
              </a:rPr>
              <a:t>HDMI TYPE</a:t>
            </a:r>
            <a:r>
              <a:rPr lang="ja-JP" altLang="en-US" sz="1400" b="1" dirty="0">
                <a:solidFill>
                  <a:srgbClr val="FF0000"/>
                </a:solidFill>
              </a:rPr>
              <a:t>転換の際　</a:t>
            </a:r>
            <a:r>
              <a:rPr lang="en-US" altLang="ja-JP" sz="1400" b="1" dirty="0">
                <a:solidFill>
                  <a:srgbClr val="FF0000"/>
                </a:solidFill>
              </a:rPr>
              <a:t>1,2,3,4</a:t>
            </a:r>
            <a:r>
              <a:rPr lang="ja-JP" altLang="en-US" sz="1400" b="1" dirty="0">
                <a:solidFill>
                  <a:srgbClr val="FF0000"/>
                </a:solidFill>
              </a:rPr>
              <a:t>番は、長いフラットケーブルに交換が必要です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78" name="楕円 77">
            <a:extLst>
              <a:ext uri="{FF2B5EF4-FFF2-40B4-BE49-F238E27FC236}">
                <a16:creationId xmlns:a16="http://schemas.microsoft.com/office/drawing/2014/main" id="{D5274634-ADD3-552D-7400-315458972EE2}"/>
              </a:ext>
            </a:extLst>
          </p:cNvPr>
          <p:cNvSpPr/>
          <p:nvPr/>
        </p:nvSpPr>
        <p:spPr>
          <a:xfrm>
            <a:off x="4496756" y="3011781"/>
            <a:ext cx="319976" cy="3199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79" name="楕円 78">
            <a:extLst>
              <a:ext uri="{FF2B5EF4-FFF2-40B4-BE49-F238E27FC236}">
                <a16:creationId xmlns:a16="http://schemas.microsoft.com/office/drawing/2014/main" id="{E7844F6E-34BC-360D-5F75-36F3A50DA04A}"/>
              </a:ext>
            </a:extLst>
          </p:cNvPr>
          <p:cNvSpPr/>
          <p:nvPr/>
        </p:nvSpPr>
        <p:spPr>
          <a:xfrm>
            <a:off x="4496756" y="4327421"/>
            <a:ext cx="319976" cy="3199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3</a:t>
            </a:r>
            <a:endParaRPr kumimoji="1" lang="ja-JP" altLang="en-US" dirty="0"/>
          </a:p>
        </p:txBody>
      </p:sp>
      <p:sp>
        <p:nvSpPr>
          <p:cNvPr id="80" name="楕円 79">
            <a:extLst>
              <a:ext uri="{FF2B5EF4-FFF2-40B4-BE49-F238E27FC236}">
                <a16:creationId xmlns:a16="http://schemas.microsoft.com/office/drawing/2014/main" id="{A70A7FAA-095A-25E7-ADF4-7E81894ABC97}"/>
              </a:ext>
            </a:extLst>
          </p:cNvPr>
          <p:cNvSpPr/>
          <p:nvPr/>
        </p:nvSpPr>
        <p:spPr>
          <a:xfrm>
            <a:off x="3339116" y="3394403"/>
            <a:ext cx="319976" cy="3199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2</a:t>
            </a:r>
            <a:endParaRPr kumimoji="1" lang="ja-JP" altLang="en-US" dirty="0"/>
          </a:p>
        </p:txBody>
      </p:sp>
      <p:sp>
        <p:nvSpPr>
          <p:cNvPr id="81" name="楕円 80">
            <a:extLst>
              <a:ext uri="{FF2B5EF4-FFF2-40B4-BE49-F238E27FC236}">
                <a16:creationId xmlns:a16="http://schemas.microsoft.com/office/drawing/2014/main" id="{660958B7-7E94-555A-71F9-54B4AA47F503}"/>
              </a:ext>
            </a:extLst>
          </p:cNvPr>
          <p:cNvSpPr/>
          <p:nvPr/>
        </p:nvSpPr>
        <p:spPr>
          <a:xfrm>
            <a:off x="3321308" y="4740436"/>
            <a:ext cx="319976" cy="3199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4</a:t>
            </a:r>
            <a:endParaRPr kumimoji="1" lang="ja-JP" altLang="en-US" dirty="0"/>
          </a:p>
        </p:txBody>
      </p:sp>
      <p:sp>
        <p:nvSpPr>
          <p:cNvPr id="82" name="タイトル 1">
            <a:extLst>
              <a:ext uri="{FF2B5EF4-FFF2-40B4-BE49-F238E27FC236}">
                <a16:creationId xmlns:a16="http://schemas.microsoft.com/office/drawing/2014/main" id="{6EE98581-6818-4182-9CF6-09CA4D0863BC}"/>
              </a:ext>
            </a:extLst>
          </p:cNvPr>
          <p:cNvSpPr txBox="1">
            <a:spLocks/>
          </p:cNvSpPr>
          <p:nvPr/>
        </p:nvSpPr>
        <p:spPr>
          <a:xfrm>
            <a:off x="9537270" y="1081537"/>
            <a:ext cx="1599448" cy="38964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ja-JP" altLang="en-US" sz="1200" b="1" dirty="0">
                <a:solidFill>
                  <a:srgbClr val="FF0000"/>
                </a:solidFill>
              </a:rPr>
              <a:t>パワーケーブル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83" name="タイトル 1">
            <a:extLst>
              <a:ext uri="{FF2B5EF4-FFF2-40B4-BE49-F238E27FC236}">
                <a16:creationId xmlns:a16="http://schemas.microsoft.com/office/drawing/2014/main" id="{763F2BB9-DC15-DEC2-0510-914BE2A12846}"/>
              </a:ext>
            </a:extLst>
          </p:cNvPr>
          <p:cNvSpPr txBox="1">
            <a:spLocks/>
          </p:cNvSpPr>
          <p:nvPr/>
        </p:nvSpPr>
        <p:spPr>
          <a:xfrm>
            <a:off x="9529104" y="5921668"/>
            <a:ext cx="1599448" cy="38964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ja-JP" altLang="en-US" sz="1200" b="1" dirty="0">
                <a:solidFill>
                  <a:srgbClr val="FF0000"/>
                </a:solidFill>
              </a:rPr>
              <a:t>パワーケーブル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84" name="正方形/長方形 83">
            <a:extLst>
              <a:ext uri="{FF2B5EF4-FFF2-40B4-BE49-F238E27FC236}">
                <a16:creationId xmlns:a16="http://schemas.microsoft.com/office/drawing/2014/main" id="{00FA066A-0B43-604C-255A-9B5518A49847}"/>
              </a:ext>
            </a:extLst>
          </p:cNvPr>
          <p:cNvSpPr/>
          <p:nvPr/>
        </p:nvSpPr>
        <p:spPr>
          <a:xfrm>
            <a:off x="9529106" y="942705"/>
            <a:ext cx="213035" cy="167840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3DE14779-8E27-4B6E-1594-EBE0787D4E02}"/>
              </a:ext>
            </a:extLst>
          </p:cNvPr>
          <p:cNvSpPr/>
          <p:nvPr/>
        </p:nvSpPr>
        <p:spPr>
          <a:xfrm>
            <a:off x="9529106" y="4434551"/>
            <a:ext cx="213035" cy="167840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6FF87B5B-B0F1-5E01-662C-05AF6609DCF0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/>
              <a:t>SIGNEON</a:t>
            </a:r>
            <a:r>
              <a:rPr lang="ja-JP" altLang="en-US" sz="2800" b="1" dirty="0"/>
              <a:t>⇄</a:t>
            </a:r>
            <a:r>
              <a:rPr lang="en-US" altLang="ja-JP" sz="2800" b="1" dirty="0"/>
              <a:t>HDMI</a:t>
            </a:r>
            <a:r>
              <a:rPr lang="ja-JP" altLang="en-US" sz="2800" b="1" dirty="0"/>
              <a:t>に転換　フラットケーブル位置と交換</a:t>
            </a:r>
            <a:endParaRPr lang="en-US" altLang="ja-JP" sz="2800" b="1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3382595-444A-C99A-ADCB-011556630DFC}"/>
              </a:ext>
            </a:extLst>
          </p:cNvPr>
          <p:cNvSpPr txBox="1"/>
          <p:nvPr/>
        </p:nvSpPr>
        <p:spPr>
          <a:xfrm>
            <a:off x="35872" y="1264016"/>
            <a:ext cx="177003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FF0000"/>
                </a:solidFill>
              </a:rPr>
              <a:t>※</a:t>
            </a:r>
            <a:r>
              <a:rPr kumimoji="1" lang="ja-JP" altLang="en-US" sz="1400" dirty="0">
                <a:solidFill>
                  <a:srgbClr val="FF0000"/>
                </a:solidFill>
              </a:rPr>
              <a:t>フラットケーブルは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写真の通り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順番に差してください</a:t>
            </a:r>
            <a:endParaRPr kumimoji="1" lang="en-US" altLang="ja-JP" sz="1400" dirty="0">
              <a:solidFill>
                <a:srgbClr val="FF0000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62EB03E-EB9C-2879-6573-F473F6B9A72E}"/>
              </a:ext>
            </a:extLst>
          </p:cNvPr>
          <p:cNvSpPr txBox="1"/>
          <p:nvPr/>
        </p:nvSpPr>
        <p:spPr>
          <a:xfrm>
            <a:off x="32534" y="2082209"/>
            <a:ext cx="176041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FF0000"/>
                </a:solidFill>
              </a:rPr>
              <a:t>※</a:t>
            </a:r>
            <a:r>
              <a:rPr kumimoji="1" lang="ja-JP" altLang="en-US" sz="1400" dirty="0">
                <a:solidFill>
                  <a:srgbClr val="FF0000"/>
                </a:solidFill>
              </a:rPr>
              <a:t>①②③➃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のフラットケーブルは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交換が必要です。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（</a:t>
            </a:r>
            <a:r>
              <a:rPr kumimoji="1" lang="en-US" altLang="ja-JP" sz="1400" dirty="0">
                <a:solidFill>
                  <a:srgbClr val="FF0000"/>
                </a:solidFill>
              </a:rPr>
              <a:t>SIGNEON</a:t>
            </a:r>
            <a:r>
              <a:rPr kumimoji="1" lang="ja-JP" altLang="en-US" sz="1400" dirty="0">
                <a:solidFill>
                  <a:srgbClr val="FF0000"/>
                </a:solidFill>
              </a:rPr>
              <a:t>時の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ままだと短い為。</a:t>
            </a:r>
            <a:endParaRPr kumimoji="1" lang="en-US" altLang="ja-JP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685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F91B0588-0B1B-E83B-A609-B3D72BBE73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9000"/>
          </a:blip>
          <a:stretch>
            <a:fillRect/>
          </a:stretch>
        </p:blipFill>
        <p:spPr>
          <a:xfrm>
            <a:off x="5" y="8964"/>
            <a:ext cx="12191995" cy="6403519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223F8EB-568F-5FA8-9900-DFA14FADAAD2}"/>
              </a:ext>
            </a:extLst>
          </p:cNvPr>
          <p:cNvSpPr/>
          <p:nvPr/>
        </p:nvSpPr>
        <p:spPr>
          <a:xfrm rot="16200000">
            <a:off x="6039395" y="-5316583"/>
            <a:ext cx="113213" cy="12192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6C94A3A4-D33A-C3E3-753C-45440BDA6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850" y="349945"/>
            <a:ext cx="1169643" cy="307113"/>
          </a:xfrm>
          <a:prstGeom prst="rect">
            <a:avLst/>
          </a:prstGeom>
        </p:spPr>
      </p:pic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510A6C7A-FCE1-3415-1211-35BFBDCC16C0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048EB6F3-A597-043E-98A1-623323D56C12}"/>
              </a:ext>
            </a:extLst>
          </p:cNvPr>
          <p:cNvSpPr txBox="1">
            <a:spLocks/>
          </p:cNvSpPr>
          <p:nvPr/>
        </p:nvSpPr>
        <p:spPr>
          <a:xfrm>
            <a:off x="230943" y="1039239"/>
            <a:ext cx="5120986" cy="38964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en-US" altLang="ja-JP" sz="2000" b="1" dirty="0">
                <a:solidFill>
                  <a:srgbClr val="FF0000"/>
                </a:solidFill>
              </a:rPr>
              <a:t>HDMI </a:t>
            </a:r>
            <a:r>
              <a:rPr lang="ja-JP" altLang="en-US" sz="2000" b="1" dirty="0">
                <a:solidFill>
                  <a:srgbClr val="FF0000"/>
                </a:solidFill>
              </a:rPr>
              <a:t>転換後の初期設定の流れ</a:t>
            </a:r>
            <a:endParaRPr lang="en-US" altLang="ja-JP" sz="2000" b="1" dirty="0">
              <a:solidFill>
                <a:srgbClr val="FF0000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9AB30447-72BB-1023-930C-19E99A9A8027}"/>
              </a:ext>
            </a:extLst>
          </p:cNvPr>
          <p:cNvSpPr/>
          <p:nvPr/>
        </p:nvSpPr>
        <p:spPr>
          <a:xfrm>
            <a:off x="230943" y="1558419"/>
            <a:ext cx="5120985" cy="4760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800" b="1" dirty="0"/>
              <a:t>1-</a:t>
            </a:r>
            <a:r>
              <a:rPr kumimoji="1" lang="ja-JP" altLang="en-US" b="1" dirty="0"/>
              <a:t>縦型・横型のタイプ</a:t>
            </a:r>
            <a:r>
              <a:rPr kumimoji="1" lang="ja-JP" altLang="en-US" sz="1800" b="1" dirty="0"/>
              <a:t>設定</a:t>
            </a:r>
            <a:r>
              <a:rPr kumimoji="1" lang="ja-JP" altLang="en-US" sz="1400" b="1" dirty="0"/>
              <a:t>（横</a:t>
            </a:r>
            <a:r>
              <a:rPr kumimoji="1" lang="en-US" altLang="ja-JP" sz="1400" b="1" dirty="0"/>
              <a:t>/</a:t>
            </a:r>
            <a:r>
              <a:rPr kumimoji="1" lang="ja-JP" altLang="en-US" sz="1400" b="1" dirty="0"/>
              <a:t>縦型のサイネージ設定）</a:t>
            </a: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34F8202B-39D5-FA8B-5324-ED1564600BDA}"/>
              </a:ext>
            </a:extLst>
          </p:cNvPr>
          <p:cNvSpPr/>
          <p:nvPr/>
        </p:nvSpPr>
        <p:spPr>
          <a:xfrm>
            <a:off x="230942" y="2091989"/>
            <a:ext cx="5120985" cy="38964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r>
              <a:rPr kumimoji="1" lang="ja-JP" altLang="en-US" sz="1000" b="1" dirty="0">
                <a:hlinkClick r:id="rId4"/>
              </a:rPr>
              <a:t>・</a:t>
            </a:r>
            <a:r>
              <a:rPr kumimoji="1" lang="en-US" altLang="ja-JP" sz="1000" b="1" dirty="0">
                <a:hlinkClick r:id="rId4"/>
              </a:rPr>
              <a:t>NOVALCT</a:t>
            </a:r>
            <a:r>
              <a:rPr kumimoji="1" lang="ja-JP" altLang="en-US" sz="1000" b="1" dirty="0">
                <a:hlinkClick r:id="rId4"/>
              </a:rPr>
              <a:t>で画面設定</a:t>
            </a:r>
            <a:endParaRPr kumimoji="1" lang="ja-JP" altLang="en-US" sz="1000" b="1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8DE2AE3-322A-9F26-6FE9-913FCB9CC8CB}"/>
              </a:ext>
            </a:extLst>
          </p:cNvPr>
          <p:cNvSpPr/>
          <p:nvPr/>
        </p:nvSpPr>
        <p:spPr>
          <a:xfrm>
            <a:off x="230943" y="3562225"/>
            <a:ext cx="5120985" cy="4760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800" b="1" dirty="0"/>
              <a:t>.3-</a:t>
            </a:r>
            <a:r>
              <a:rPr kumimoji="1" lang="ja-JP" altLang="en-US" sz="1800" b="1" dirty="0"/>
              <a:t>運用ソフト（初期設定後の運用時に使用）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CE9639A-40BC-0A99-4865-F52ABC7CD190}"/>
              </a:ext>
            </a:extLst>
          </p:cNvPr>
          <p:cNvSpPr/>
          <p:nvPr/>
        </p:nvSpPr>
        <p:spPr>
          <a:xfrm>
            <a:off x="230942" y="4095795"/>
            <a:ext cx="5120985" cy="38964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r>
              <a:rPr kumimoji="1" lang="ja-JP" altLang="en-US" sz="1000" b="1" dirty="0">
                <a:hlinkClick r:id="rId5"/>
              </a:rPr>
              <a:t>・</a:t>
            </a:r>
            <a:r>
              <a:rPr kumimoji="1" lang="en-US" altLang="ja-JP" sz="1000" b="1" dirty="0">
                <a:hlinkClick r:id="rId5"/>
              </a:rPr>
              <a:t>VIPEXPRESS</a:t>
            </a:r>
            <a:r>
              <a:rPr kumimoji="1" lang="ja-JP" altLang="en-US" sz="1000" b="1" dirty="0">
                <a:hlinkClick r:id="rId5"/>
              </a:rPr>
              <a:t>設定</a:t>
            </a:r>
            <a:endParaRPr kumimoji="1" lang="ja-JP" altLang="en-US" sz="1000" b="1" dirty="0"/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B53F7ED4-CBA8-1CD0-9B2C-BEB3FF3C522A}"/>
              </a:ext>
            </a:extLst>
          </p:cNvPr>
          <p:cNvSpPr txBox="1">
            <a:spLocks/>
          </p:cNvSpPr>
          <p:nvPr/>
        </p:nvSpPr>
        <p:spPr>
          <a:xfrm>
            <a:off x="6497272" y="1039239"/>
            <a:ext cx="5120986" cy="38964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en-US" altLang="ja-JP" sz="2000" b="1" dirty="0">
                <a:solidFill>
                  <a:srgbClr val="FF0000"/>
                </a:solidFill>
              </a:rPr>
              <a:t>SIGNEON </a:t>
            </a:r>
            <a:r>
              <a:rPr lang="ja-JP" altLang="en-US" sz="2000" b="1" dirty="0">
                <a:solidFill>
                  <a:srgbClr val="FF0000"/>
                </a:solidFill>
              </a:rPr>
              <a:t>転換後の初期設定の流れ</a:t>
            </a:r>
            <a:endParaRPr lang="en-US" altLang="ja-JP" sz="2000" b="1" dirty="0">
              <a:solidFill>
                <a:srgbClr val="FF0000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79FB30E-5319-9C71-77FA-02AA6CE7A2CF}"/>
              </a:ext>
            </a:extLst>
          </p:cNvPr>
          <p:cNvSpPr/>
          <p:nvPr/>
        </p:nvSpPr>
        <p:spPr>
          <a:xfrm>
            <a:off x="6497272" y="1558419"/>
            <a:ext cx="5120985" cy="4760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800" b="1" dirty="0"/>
              <a:t>1-</a:t>
            </a:r>
            <a:r>
              <a:rPr kumimoji="1" lang="ja-JP" altLang="en-US" sz="1800" b="1" dirty="0"/>
              <a:t>コントローラー金具装着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A5895A5-A677-2B4E-14F9-E3E58E64F9CE}"/>
              </a:ext>
            </a:extLst>
          </p:cNvPr>
          <p:cNvSpPr/>
          <p:nvPr/>
        </p:nvSpPr>
        <p:spPr>
          <a:xfrm>
            <a:off x="6497272" y="4535215"/>
            <a:ext cx="5120985" cy="4760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800" b="1" dirty="0"/>
              <a:t>2-SIGNEON </a:t>
            </a:r>
            <a:r>
              <a:rPr kumimoji="1" lang="ja-JP" altLang="en-US" sz="1800" b="1" dirty="0"/>
              <a:t>初期登録設定</a:t>
            </a: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B79CA419-261D-A098-81D1-760A670149B7}"/>
              </a:ext>
            </a:extLst>
          </p:cNvPr>
          <p:cNvSpPr/>
          <p:nvPr/>
        </p:nvSpPr>
        <p:spPr>
          <a:xfrm>
            <a:off x="6497271" y="5068785"/>
            <a:ext cx="5120985" cy="38964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r>
              <a:rPr kumimoji="1" lang="ja-JP" altLang="en-US" sz="1000" b="1" dirty="0">
                <a:hlinkClick r:id="rId6"/>
              </a:rPr>
              <a:t>・初期登録設定</a:t>
            </a:r>
            <a:endParaRPr kumimoji="1" lang="ja-JP" altLang="en-US" sz="1000" b="1" dirty="0"/>
          </a:p>
        </p:txBody>
      </p: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BDD82B9D-FDC5-FF71-BC37-E4E8A6595B56}"/>
              </a:ext>
            </a:extLst>
          </p:cNvPr>
          <p:cNvGrpSpPr/>
          <p:nvPr/>
        </p:nvGrpSpPr>
        <p:grpSpPr>
          <a:xfrm>
            <a:off x="6641661" y="2163967"/>
            <a:ext cx="4832203" cy="1898172"/>
            <a:chOff x="352563" y="1600669"/>
            <a:chExt cx="11132334" cy="4372970"/>
          </a:xfrm>
        </p:grpSpPr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4BE36A67-037F-78A9-CE35-88B740A54975}"/>
                </a:ext>
              </a:extLst>
            </p:cNvPr>
            <p:cNvGrpSpPr/>
            <p:nvPr/>
          </p:nvGrpSpPr>
          <p:grpSpPr>
            <a:xfrm rot="5400000">
              <a:off x="3909514" y="-592408"/>
              <a:ext cx="4372970" cy="8759123"/>
              <a:chOff x="923363" y="1417818"/>
              <a:chExt cx="2204774" cy="4416194"/>
            </a:xfrm>
          </p:grpSpPr>
          <p:sp>
            <p:nvSpPr>
              <p:cNvPr id="46" name="正方形/長方形 45">
                <a:extLst>
                  <a:ext uri="{FF2B5EF4-FFF2-40B4-BE49-F238E27FC236}">
                    <a16:creationId xmlns:a16="http://schemas.microsoft.com/office/drawing/2014/main" id="{3522D8B9-9E14-9C86-DA64-583A9371F222}"/>
                  </a:ext>
                </a:extLst>
              </p:cNvPr>
              <p:cNvSpPr/>
              <p:nvPr/>
            </p:nvSpPr>
            <p:spPr>
              <a:xfrm>
                <a:off x="923363" y="1417818"/>
                <a:ext cx="1102387" cy="110238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7" name="正方形/長方形 46">
                <a:extLst>
                  <a:ext uri="{FF2B5EF4-FFF2-40B4-BE49-F238E27FC236}">
                    <a16:creationId xmlns:a16="http://schemas.microsoft.com/office/drawing/2014/main" id="{4FF2C15C-D923-F073-CA61-C2F2A9366205}"/>
                  </a:ext>
                </a:extLst>
              </p:cNvPr>
              <p:cNvSpPr/>
              <p:nvPr/>
            </p:nvSpPr>
            <p:spPr>
              <a:xfrm>
                <a:off x="2025750" y="1417818"/>
                <a:ext cx="1102387" cy="110238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8B5B60E5-A542-70A3-9843-B46155459B9E}"/>
                  </a:ext>
                </a:extLst>
              </p:cNvPr>
              <p:cNvSpPr/>
              <p:nvPr/>
            </p:nvSpPr>
            <p:spPr>
              <a:xfrm>
                <a:off x="923363" y="2523528"/>
                <a:ext cx="1102387" cy="110238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C1CF1B9E-65E8-CD9C-FD4A-9A6220CC909F}"/>
                  </a:ext>
                </a:extLst>
              </p:cNvPr>
              <p:cNvSpPr/>
              <p:nvPr/>
            </p:nvSpPr>
            <p:spPr>
              <a:xfrm>
                <a:off x="2025750" y="2523528"/>
                <a:ext cx="1102387" cy="110238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0" name="正方形/長方形 49">
                <a:extLst>
                  <a:ext uri="{FF2B5EF4-FFF2-40B4-BE49-F238E27FC236}">
                    <a16:creationId xmlns:a16="http://schemas.microsoft.com/office/drawing/2014/main" id="{023FF08D-4491-D509-A7EA-FACC79FC53E9}"/>
                  </a:ext>
                </a:extLst>
              </p:cNvPr>
              <p:cNvSpPr/>
              <p:nvPr/>
            </p:nvSpPr>
            <p:spPr>
              <a:xfrm>
                <a:off x="923363" y="3625915"/>
                <a:ext cx="1102387" cy="110238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1" name="正方形/長方形 50">
                <a:extLst>
                  <a:ext uri="{FF2B5EF4-FFF2-40B4-BE49-F238E27FC236}">
                    <a16:creationId xmlns:a16="http://schemas.microsoft.com/office/drawing/2014/main" id="{816D913A-88F8-F604-3779-2F39B74EEFBC}"/>
                  </a:ext>
                </a:extLst>
              </p:cNvPr>
              <p:cNvSpPr/>
              <p:nvPr/>
            </p:nvSpPr>
            <p:spPr>
              <a:xfrm>
                <a:off x="2025750" y="3625915"/>
                <a:ext cx="1102387" cy="110238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2" name="正方形/長方形 51">
                <a:extLst>
                  <a:ext uri="{FF2B5EF4-FFF2-40B4-BE49-F238E27FC236}">
                    <a16:creationId xmlns:a16="http://schemas.microsoft.com/office/drawing/2014/main" id="{222943F7-7463-5C9D-0865-D47464B71BBC}"/>
                  </a:ext>
                </a:extLst>
              </p:cNvPr>
              <p:cNvSpPr/>
              <p:nvPr/>
            </p:nvSpPr>
            <p:spPr>
              <a:xfrm>
                <a:off x="923363" y="4731625"/>
                <a:ext cx="1102387" cy="110238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3" name="正方形/長方形 52">
                <a:extLst>
                  <a:ext uri="{FF2B5EF4-FFF2-40B4-BE49-F238E27FC236}">
                    <a16:creationId xmlns:a16="http://schemas.microsoft.com/office/drawing/2014/main" id="{7C3BEAB9-D67E-3F0E-217D-EB743BD446E9}"/>
                  </a:ext>
                </a:extLst>
              </p:cNvPr>
              <p:cNvSpPr/>
              <p:nvPr/>
            </p:nvSpPr>
            <p:spPr>
              <a:xfrm>
                <a:off x="2025750" y="4731625"/>
                <a:ext cx="1102387" cy="1102387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829FCB0E-0E21-D237-2C30-735381291593}"/>
                </a:ext>
              </a:extLst>
            </p:cNvPr>
            <p:cNvSpPr/>
            <p:nvPr/>
          </p:nvSpPr>
          <p:spPr>
            <a:xfrm>
              <a:off x="10416114" y="2417913"/>
              <a:ext cx="419152" cy="2032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正方形/長方形 54">
              <a:extLst>
                <a:ext uri="{FF2B5EF4-FFF2-40B4-BE49-F238E27FC236}">
                  <a16:creationId xmlns:a16="http://schemas.microsoft.com/office/drawing/2014/main" id="{43683B34-A8BC-61A8-670C-5BA011B25EFC}"/>
                </a:ext>
              </a:extLst>
            </p:cNvPr>
            <p:cNvSpPr/>
            <p:nvPr/>
          </p:nvSpPr>
          <p:spPr>
            <a:xfrm>
              <a:off x="10416114" y="5042881"/>
              <a:ext cx="419152" cy="2032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タイトル 1">
              <a:extLst>
                <a:ext uri="{FF2B5EF4-FFF2-40B4-BE49-F238E27FC236}">
                  <a16:creationId xmlns:a16="http://schemas.microsoft.com/office/drawing/2014/main" id="{9B5650F4-D291-A073-9C2B-F4BF439AAB97}"/>
                </a:ext>
              </a:extLst>
            </p:cNvPr>
            <p:cNvSpPr txBox="1">
              <a:spLocks/>
            </p:cNvSpPr>
            <p:nvPr/>
          </p:nvSpPr>
          <p:spPr>
            <a:xfrm>
              <a:off x="10625690" y="3572409"/>
              <a:ext cx="859207" cy="389642"/>
            </a:xfrm>
            <a:prstGeom prst="rect">
              <a:avLst/>
            </a:prstGeom>
          </p:spPr>
          <p:txBody>
            <a:bodyPr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700" i="0" kern="1200" spc="-5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+mj-cs"/>
                </a:defRPr>
              </a:lvl1pPr>
            </a:lstStyle>
            <a:p>
              <a:pPr algn="ctr"/>
              <a:r>
                <a:rPr lang="ja-JP" altLang="en-US" sz="4000" b="1" dirty="0">
                  <a:solidFill>
                    <a:srgbClr val="FF0000"/>
                  </a:solidFill>
                </a:rPr>
                <a:t>上</a:t>
              </a:r>
              <a:endParaRPr lang="en-US" altLang="ja-JP" sz="4000" b="1" dirty="0">
                <a:solidFill>
                  <a:srgbClr val="FF0000"/>
                </a:solidFill>
              </a:endParaRPr>
            </a:p>
          </p:txBody>
        </p:sp>
        <p:sp>
          <p:nvSpPr>
            <p:cNvPr id="57" name="タイトル 1">
              <a:extLst>
                <a:ext uri="{FF2B5EF4-FFF2-40B4-BE49-F238E27FC236}">
                  <a16:creationId xmlns:a16="http://schemas.microsoft.com/office/drawing/2014/main" id="{3DD885DA-C873-77FA-AD79-0F2CC10B9B0F}"/>
                </a:ext>
              </a:extLst>
            </p:cNvPr>
            <p:cNvSpPr txBox="1">
              <a:spLocks/>
            </p:cNvSpPr>
            <p:nvPr/>
          </p:nvSpPr>
          <p:spPr>
            <a:xfrm>
              <a:off x="352563" y="3572409"/>
              <a:ext cx="859207" cy="389642"/>
            </a:xfrm>
            <a:prstGeom prst="rect">
              <a:avLst/>
            </a:prstGeom>
          </p:spPr>
          <p:txBody>
            <a:bodyPr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4700" i="0" kern="1200" spc="-5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+mj-cs"/>
                </a:defRPr>
              </a:lvl1pPr>
            </a:lstStyle>
            <a:p>
              <a:pPr algn="ctr"/>
              <a:r>
                <a:rPr lang="ja-JP" altLang="en-US" sz="4000" b="1" dirty="0">
                  <a:solidFill>
                    <a:srgbClr val="FF0000"/>
                  </a:solidFill>
                </a:rPr>
                <a:t>下</a:t>
              </a:r>
              <a:endParaRPr lang="en-US" altLang="ja-JP" sz="4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61" name="タイトル 1">
            <a:extLst>
              <a:ext uri="{FF2B5EF4-FFF2-40B4-BE49-F238E27FC236}">
                <a16:creationId xmlns:a16="http://schemas.microsoft.com/office/drawing/2014/main" id="{29DDD6BA-CD2A-E76B-6E6C-367760AEFA49}"/>
              </a:ext>
            </a:extLst>
          </p:cNvPr>
          <p:cNvSpPr txBox="1">
            <a:spLocks/>
          </p:cNvSpPr>
          <p:nvPr/>
        </p:nvSpPr>
        <p:spPr>
          <a:xfrm>
            <a:off x="6497272" y="4129720"/>
            <a:ext cx="5120986" cy="389642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en-US" altLang="ja-JP" sz="1400" b="1" dirty="0">
                <a:solidFill>
                  <a:srgbClr val="FF0000"/>
                </a:solidFill>
              </a:rPr>
              <a:t>※</a:t>
            </a:r>
            <a:r>
              <a:rPr lang="ja-JP" altLang="en-US" sz="1400" b="1" dirty="0">
                <a:solidFill>
                  <a:srgbClr val="FF0000"/>
                </a:solidFill>
              </a:rPr>
              <a:t>図面の場所に装着</a:t>
            </a:r>
            <a:r>
              <a:rPr lang="en-US" altLang="ja-JP" sz="1400" b="1" dirty="0">
                <a:solidFill>
                  <a:srgbClr val="FF0000"/>
                </a:solidFill>
              </a:rPr>
              <a:t>(</a:t>
            </a:r>
            <a:r>
              <a:rPr lang="ja-JP" altLang="en-US" sz="1400" b="1" dirty="0">
                <a:solidFill>
                  <a:srgbClr val="FF0000"/>
                </a:solidFill>
              </a:rPr>
              <a:t>ネジ使用</a:t>
            </a:r>
            <a:r>
              <a:rPr lang="en-US" altLang="ja-JP" sz="1400" b="1" dirty="0">
                <a:solidFill>
                  <a:srgbClr val="FF0000"/>
                </a:solidFill>
              </a:rPr>
              <a:t>)</a:t>
            </a:r>
            <a:r>
              <a:rPr lang="ja-JP" altLang="en-US" sz="1400" b="1" dirty="0">
                <a:solidFill>
                  <a:srgbClr val="FF0000"/>
                </a:solidFill>
              </a:rPr>
              <a:t> </a:t>
            </a:r>
            <a:r>
              <a:rPr lang="en-US" altLang="ja-JP" sz="1400" b="1" dirty="0">
                <a:solidFill>
                  <a:srgbClr val="FF0000"/>
                </a:solidFill>
              </a:rPr>
              <a:t>※</a:t>
            </a:r>
            <a:r>
              <a:rPr lang="ja-JP" altLang="en-US" sz="1400" b="1" dirty="0">
                <a:solidFill>
                  <a:srgbClr val="FF0000"/>
                </a:solidFill>
              </a:rPr>
              <a:t>親機のみ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D9123CC6-F378-8274-9A50-5696EE07C615}"/>
              </a:ext>
            </a:extLst>
          </p:cNvPr>
          <p:cNvSpPr/>
          <p:nvPr/>
        </p:nvSpPr>
        <p:spPr>
          <a:xfrm>
            <a:off x="230943" y="2543829"/>
            <a:ext cx="5120985" cy="4760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800" b="1" dirty="0"/>
              <a:t>2-</a:t>
            </a:r>
            <a:r>
              <a:rPr kumimoji="1" lang="ja-JP" altLang="en-US" sz="1800" b="1" dirty="0"/>
              <a:t>マッピング</a:t>
            </a:r>
            <a:r>
              <a:rPr kumimoji="1" lang="ja-JP" altLang="en-US" sz="1600" b="1" dirty="0"/>
              <a:t>（</a:t>
            </a:r>
            <a:r>
              <a:rPr kumimoji="1" lang="en-US" altLang="ja-JP" sz="1600" b="1" dirty="0"/>
              <a:t>H</a:t>
            </a:r>
            <a:r>
              <a:rPr kumimoji="1" lang="ja-JP" altLang="en-US" sz="1600" b="1" dirty="0"/>
              <a:t>０００</a:t>
            </a:r>
            <a:r>
              <a:rPr kumimoji="1" lang="en-US" altLang="ja-JP" sz="1600" b="1" dirty="0"/>
              <a:t>mm×W000mm)</a:t>
            </a:r>
            <a:r>
              <a:rPr kumimoji="1" lang="ja-JP" altLang="en-US" sz="1600" b="1" dirty="0"/>
              <a:t>画面サイズ設定</a:t>
            </a: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00C0A69F-B892-2A3F-7607-5CAF2B8FC335}"/>
              </a:ext>
            </a:extLst>
          </p:cNvPr>
          <p:cNvSpPr/>
          <p:nvPr/>
        </p:nvSpPr>
        <p:spPr>
          <a:xfrm>
            <a:off x="230942" y="3077399"/>
            <a:ext cx="5120985" cy="38964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r>
              <a:rPr kumimoji="1" lang="ja-JP" altLang="en-US" sz="1000" b="1" dirty="0">
                <a:hlinkClick r:id="rId4"/>
              </a:rPr>
              <a:t>・サイネージマッピング設定</a:t>
            </a:r>
            <a:endParaRPr kumimoji="1" lang="ja-JP" altLang="en-US" sz="1000" b="1" dirty="0"/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62E4185B-A492-7739-61B2-B3D6128A895E}"/>
              </a:ext>
            </a:extLst>
          </p:cNvPr>
          <p:cNvSpPr/>
          <p:nvPr/>
        </p:nvSpPr>
        <p:spPr>
          <a:xfrm>
            <a:off x="230943" y="4541420"/>
            <a:ext cx="5120985" cy="4760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800" b="1" dirty="0"/>
              <a:t>.4-</a:t>
            </a:r>
            <a:r>
              <a:rPr kumimoji="1" lang="ja-JP" altLang="en-US" b="1" dirty="0"/>
              <a:t>運用ソフト（例：動画送信時の場合です）</a:t>
            </a:r>
            <a:endParaRPr kumimoji="1" lang="ja-JP" altLang="en-US" sz="1800" b="1" dirty="0"/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F5CAB9CE-DFF6-1A08-FDEE-13AA9376E7DC}"/>
              </a:ext>
            </a:extLst>
          </p:cNvPr>
          <p:cNvSpPr/>
          <p:nvPr/>
        </p:nvSpPr>
        <p:spPr>
          <a:xfrm>
            <a:off x="230942" y="5074990"/>
            <a:ext cx="5120985" cy="38964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r>
              <a:rPr kumimoji="1" lang="ja-JP" altLang="en-US" sz="1000" b="1" dirty="0">
                <a:hlinkClick r:id="rId5"/>
              </a:rPr>
              <a:t>・動画送信</a:t>
            </a:r>
            <a:endParaRPr kumimoji="1" lang="ja-JP" altLang="en-US" sz="1000" b="1" dirty="0"/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3745D5A8-0EF6-B9B1-13E6-17498599483B}"/>
              </a:ext>
            </a:extLst>
          </p:cNvPr>
          <p:cNvSpPr/>
          <p:nvPr/>
        </p:nvSpPr>
        <p:spPr>
          <a:xfrm>
            <a:off x="10756848" y="2096202"/>
            <a:ext cx="81059" cy="76842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82882973-2DB1-8DC7-F26A-C666F39ACEFB}"/>
              </a:ext>
            </a:extLst>
          </p:cNvPr>
          <p:cNvSpPr/>
          <p:nvPr/>
        </p:nvSpPr>
        <p:spPr>
          <a:xfrm>
            <a:off x="10756848" y="3607150"/>
            <a:ext cx="81059" cy="76842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0" name="図 59" descr="屋内, 座る, ボックス, 小さい が含まれている画像&#10;&#10;自動的に生成された説明">
            <a:extLst>
              <a:ext uri="{FF2B5EF4-FFF2-40B4-BE49-F238E27FC236}">
                <a16:creationId xmlns:a16="http://schemas.microsoft.com/office/drawing/2014/main" id="{A00EAA37-887E-165F-837F-9F59C39121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10155324" y="3101311"/>
            <a:ext cx="785947" cy="934572"/>
          </a:xfrm>
          <a:prstGeom prst="rect">
            <a:avLst/>
          </a:prstGeom>
        </p:spPr>
      </p:pic>
      <p:sp>
        <p:nvSpPr>
          <p:cNvPr id="68" name="タイトル 1">
            <a:extLst>
              <a:ext uri="{FF2B5EF4-FFF2-40B4-BE49-F238E27FC236}">
                <a16:creationId xmlns:a16="http://schemas.microsoft.com/office/drawing/2014/main" id="{E22CEC18-EB42-6ECC-926B-E7EC533D7004}"/>
              </a:ext>
            </a:extLst>
          </p:cNvPr>
          <p:cNvSpPr txBox="1">
            <a:spLocks/>
          </p:cNvSpPr>
          <p:nvPr/>
        </p:nvSpPr>
        <p:spPr>
          <a:xfrm>
            <a:off x="10928531" y="4152155"/>
            <a:ext cx="1021800" cy="216697"/>
          </a:xfrm>
          <a:prstGeom prst="rect">
            <a:avLst/>
          </a:prstGeom>
        </p:spPr>
        <p:txBody>
          <a:bodyPr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ja-JP" altLang="en-US" sz="1000" b="1" dirty="0">
                <a:solidFill>
                  <a:srgbClr val="FF0000"/>
                </a:solidFill>
              </a:rPr>
              <a:t>パワーケーブル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sp>
        <p:nvSpPr>
          <p:cNvPr id="69" name="タイトル 1">
            <a:extLst>
              <a:ext uri="{FF2B5EF4-FFF2-40B4-BE49-F238E27FC236}">
                <a16:creationId xmlns:a16="http://schemas.microsoft.com/office/drawing/2014/main" id="{E9F57B89-D2EA-778B-C7CD-4A86DFE64633}"/>
              </a:ext>
            </a:extLst>
          </p:cNvPr>
          <p:cNvSpPr txBox="1">
            <a:spLocks/>
          </p:cNvSpPr>
          <p:nvPr/>
        </p:nvSpPr>
        <p:spPr>
          <a:xfrm>
            <a:off x="10962964" y="2145407"/>
            <a:ext cx="1021800" cy="216697"/>
          </a:xfrm>
          <a:prstGeom prst="rect">
            <a:avLst/>
          </a:prstGeom>
        </p:spPr>
        <p:txBody>
          <a:bodyPr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ja-JP" altLang="en-US" sz="1000" b="1" dirty="0">
                <a:solidFill>
                  <a:srgbClr val="FF0000"/>
                </a:solidFill>
              </a:rPr>
              <a:t>パワーケーブル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10F01992-54B9-5E99-A35F-95DDE4B3C7AC}"/>
              </a:ext>
            </a:extLst>
          </p:cNvPr>
          <p:cNvSpPr txBox="1">
            <a:spLocks/>
          </p:cNvSpPr>
          <p:nvPr/>
        </p:nvSpPr>
        <p:spPr>
          <a:xfrm>
            <a:off x="156151" y="286604"/>
            <a:ext cx="10600697" cy="4362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2800" b="1" dirty="0"/>
              <a:t>SIGNEON</a:t>
            </a:r>
            <a:r>
              <a:rPr lang="ja-JP" altLang="en-US" sz="2800" b="1" dirty="0"/>
              <a:t>⇄</a:t>
            </a:r>
            <a:r>
              <a:rPr lang="en-US" altLang="ja-JP" sz="2800" b="1" dirty="0"/>
              <a:t>HDMI</a:t>
            </a:r>
            <a:r>
              <a:rPr lang="ja-JP" altLang="en-US" sz="2800" b="1" dirty="0"/>
              <a:t>に転換　初期登録設定の流れ</a:t>
            </a:r>
            <a:endParaRPr lang="en-US" altLang="ja-JP" sz="2800" b="1" dirty="0"/>
          </a:p>
        </p:txBody>
      </p:sp>
    </p:spTree>
    <p:extLst>
      <p:ext uri="{BB962C8B-B14F-4D97-AF65-F5344CB8AC3E}">
        <p14:creationId xmlns:p14="http://schemas.microsoft.com/office/powerpoint/2010/main" val="4214055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壁に掛けられた看板&#10;&#10;低い精度で自動的に生成された説明">
            <a:extLst>
              <a:ext uri="{FF2B5EF4-FFF2-40B4-BE49-F238E27FC236}">
                <a16:creationId xmlns:a16="http://schemas.microsoft.com/office/drawing/2014/main" id="{C3601E67-E19C-A9CC-78B6-AC95E71B5DA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5" y="-28761"/>
            <a:ext cx="12191995" cy="6403519"/>
          </a:xfrm>
          <a:prstGeom prst="rect">
            <a:avLst/>
          </a:prstGeom>
        </p:spPr>
      </p:pic>
      <p:sp>
        <p:nvSpPr>
          <p:cNvPr id="17" name="タイトル 1">
            <a:extLst>
              <a:ext uri="{FF2B5EF4-FFF2-40B4-BE49-F238E27FC236}">
                <a16:creationId xmlns:a16="http://schemas.microsoft.com/office/drawing/2014/main" id="{FDEC320F-D26B-C89A-F31B-842151064A69}"/>
              </a:ext>
            </a:extLst>
          </p:cNvPr>
          <p:cNvSpPr txBox="1">
            <a:spLocks/>
          </p:cNvSpPr>
          <p:nvPr/>
        </p:nvSpPr>
        <p:spPr>
          <a:xfrm>
            <a:off x="3805065" y="2842308"/>
            <a:ext cx="4578596" cy="661383"/>
          </a:xfrm>
          <a:prstGeom prst="rect">
            <a:avLst/>
          </a:prstGeom>
        </p:spPr>
        <p:txBody>
          <a:bodyPr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7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algn="ctr"/>
            <a:r>
              <a:rPr lang="en-US" altLang="ja-JP" sz="4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THANK YOU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FB73D2FD-EF99-38E4-15CB-437787EBF3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9541" y="2329785"/>
            <a:ext cx="1169643" cy="307113"/>
          </a:xfrm>
          <a:prstGeom prst="rect">
            <a:avLst/>
          </a:prstGeom>
        </p:spPr>
      </p:pic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F796645A-B649-52A9-F408-E01AB1F6B9EE}"/>
              </a:ext>
            </a:extLst>
          </p:cNvPr>
          <p:cNvSpPr txBox="1">
            <a:spLocks/>
          </p:cNvSpPr>
          <p:nvPr/>
        </p:nvSpPr>
        <p:spPr>
          <a:xfrm>
            <a:off x="156151" y="6504507"/>
            <a:ext cx="7887899" cy="261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600" kern="1200" cap="all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3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defRPr kumimoji="1" sz="11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800" dirty="0">
                <a:solidFill>
                  <a:schemeClr val="bg1"/>
                </a:solidFill>
              </a:rPr>
              <a:t>東京都千代田区富士見１－３－１１　 富士見デュープレックスビズ </a:t>
            </a:r>
            <a:r>
              <a:rPr lang="en-US" altLang="ja-JP" sz="800" dirty="0">
                <a:solidFill>
                  <a:schemeClr val="bg1"/>
                </a:solidFill>
              </a:rPr>
              <a:t>6F          TEL : 03-5734-1453           FAX : 03-5734-1454             E-Mail : info@isung.co.jp</a:t>
            </a:r>
          </a:p>
        </p:txBody>
      </p:sp>
    </p:spTree>
    <p:extLst>
      <p:ext uri="{BB962C8B-B14F-4D97-AF65-F5344CB8AC3E}">
        <p14:creationId xmlns:p14="http://schemas.microsoft.com/office/powerpoint/2010/main" val="2321637194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VTI">
  <a:themeElements>
    <a:clrScheme name="Custom 3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C7016"/>
      </a:accent1>
      <a:accent2>
        <a:srgbClr val="F8931D"/>
      </a:accent2>
      <a:accent3>
        <a:srgbClr val="CE8D3E"/>
      </a:accent3>
      <a:accent4>
        <a:srgbClr val="E64823"/>
      </a:accent4>
      <a:accent5>
        <a:srgbClr val="FFCA08"/>
      </a:accent5>
      <a:accent6>
        <a:srgbClr val="9C6A6A"/>
      </a:accent6>
      <a:hlink>
        <a:srgbClr val="2998E3"/>
      </a:hlink>
      <a:folHlink>
        <a:srgbClr val="7F723D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4286112_TF22712842.potx" id="{DC1F4CAC-463E-46B1-B56C-8FFBB0733DDE}" vid="{102B73BB-D185-4E66-89CB-192264AF1FD3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A3F7EDC-E5B4-4BBC-9D2A-CBE6D46C37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3EEFF0-FB57-4CB4-8BFC-DF397689E2E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93932EF5-314F-409E-8020-FEE5FA07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{EB7223E8-5771-460C-9B3E-2E6FF386B798}tf22712842_win32</Template>
  <TotalTime>8477</TotalTime>
  <Words>671</Words>
  <Application>Microsoft Office PowerPoint</Application>
  <PresentationFormat>ワイド画面</PresentationFormat>
  <Paragraphs>112</Paragraphs>
  <Slides>9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4" baseType="lpstr">
      <vt:lpstr>Meiryo UI</vt:lpstr>
      <vt:lpstr>Calibri</vt:lpstr>
      <vt:lpstr>Franklin Gothic Book</vt:lpstr>
      <vt:lpstr>Wingdings 2</vt:lpstr>
      <vt:lpstr>1_RetrospectVTI</vt:lpstr>
      <vt:lpstr>SIGNEONからHDMIに転換 （その逆も含め） 作業及び 初期設定マニュアル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サイネージ 提案資料</dc:title>
  <dc:creator>イソンジャパン株式会社</dc:creator>
  <cp:lastModifiedBy>イソンジャパン株式会社</cp:lastModifiedBy>
  <cp:revision>188</cp:revision>
  <dcterms:created xsi:type="dcterms:W3CDTF">2022-12-23T00:00:27Z</dcterms:created>
  <dcterms:modified xsi:type="dcterms:W3CDTF">2023-04-24T08:17:19Z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