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2"/>
  </p:notesMasterIdLst>
  <p:handoutMasterIdLst>
    <p:handoutMasterId r:id="rId33"/>
  </p:handoutMasterIdLst>
  <p:sldIdLst>
    <p:sldId id="298" r:id="rId5"/>
    <p:sldId id="336" r:id="rId6"/>
    <p:sldId id="361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35" r:id="rId31"/>
  </p:sldIdLst>
  <p:sldSz cx="12192000" cy="6858000"/>
  <p:notesSz cx="7099300" cy="10234613"/>
  <p:defaultTextStyle>
    <a:defPPr rtl="0">
      <a:defRPr lang="ja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8" autoAdjust="0"/>
    <p:restoredTop sz="94619" autoAdjust="0"/>
  </p:normalViewPr>
  <p:slideViewPr>
    <p:cSldViewPr snapToGrid="0">
      <p:cViewPr varScale="1">
        <p:scale>
          <a:sx n="107" d="100"/>
          <a:sy n="107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7D243AE-AB9C-4F99-A927-9F2471FAD649}" type="datetime1">
              <a:rPr kumimoji="1"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2023/12/12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2BDADE32-FD1A-494E-A873-FBE034D5C1DA}" type="slidenum">
              <a:rPr kumimoji="1"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1820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D5D0D523-8CFC-4A67-BC17-72B1EE12365D}" type="datetime1">
              <a:rPr kumimoji="1" lang="ja-JP" altLang="en-US" smtClean="0"/>
              <a:pPr/>
              <a:t>2023/12/12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ja-JP" altLang="en-US" noProof="0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kumimoji="1" lang="ja-JP" altLang="en-US" noProof="0" dirty="0"/>
              <a:t>マスター テキストの書式設定</a:t>
            </a:r>
          </a:p>
          <a:p>
            <a:pPr lvl="1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2 </a:t>
            </a:r>
            <a:r>
              <a:rPr kumimoji="1" lang="ja-JP" altLang="en-US" noProof="0" dirty="0"/>
              <a:t>レベル</a:t>
            </a:r>
          </a:p>
          <a:p>
            <a:pPr lvl="2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3 </a:t>
            </a:r>
            <a:r>
              <a:rPr kumimoji="1" lang="ja-JP" altLang="en-US" noProof="0" dirty="0"/>
              <a:t>レベル</a:t>
            </a:r>
          </a:p>
          <a:p>
            <a:pPr lvl="3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4 </a:t>
            </a:r>
            <a:r>
              <a:rPr kumimoji="1" lang="ja-JP" altLang="en-US" noProof="0" dirty="0"/>
              <a:t>レベル</a:t>
            </a:r>
          </a:p>
          <a:p>
            <a:pPr lvl="4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5 </a:t>
            </a:r>
            <a:r>
              <a:rPr kumimoji="1" lang="ja-JP" altLang="en-US" noProof="0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5DBB06E8-024C-426A-A87F-EDA2F6EC649B}" type="slidenum">
              <a:rPr kumimoji="1" lang="en-US" altLang="ja-JP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0282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B06E8-024C-426A-A87F-EDA2F6EC649B}" type="slidenum">
              <a:rPr kumimoji="1"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7516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ja-JP" altLang="en-US" noProof="0"/>
              <a:t>マスター サブタイトルの書式設定</a:t>
            </a:r>
            <a:endParaRPr lang="ja-JP" altLang="en-US" noProof="0" dirty="0"/>
          </a:p>
        </p:txBody>
      </p:sp>
      <p:cxnSp>
        <p:nvCxnSpPr>
          <p:cNvPr id="9" name="直線​​コネクタ(S)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62343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4046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 ヘッダ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cxnSp>
        <p:nvCxnSpPr>
          <p:cNvPr id="9" name="直線​​コネクタ(S)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76278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58835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 rtl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11" name="フッター プレースホルダー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2" name="スライド番号プレースホルダー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96392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6" name="日付プレースホルダー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7" name="フッター プレースホルダー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26854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339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77118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キャプション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図プレースホルダー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ja-JP" altLang="en-US" noProof="0"/>
              <a:t>アイコンをクリックして図を追加</a:t>
            </a:r>
            <a:endParaRPr lang="ja-JP" altLang="en-US" noProof="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2016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長方形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ja-JP" altLang="en-US" noProof="0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ja-JP" altLang="en-US" noProof="0" dirty="0"/>
              <a:t>マスター テキストの書式設定</a:t>
            </a:r>
          </a:p>
          <a:p>
            <a:pPr lvl="1" rtl="0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 rtl="0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 rtl="0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 rtl="0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noProof="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3A98EE3D-8CD1-4C3F-BD1C-C98C9596463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  <p:cxnSp>
        <p:nvCxnSpPr>
          <p:cNvPr id="10" name="直線​​コネクタ(S)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0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700" i="0" kern="1200" spc="-50" baseline="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19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7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.xml"/><Relationship Id="rId7" Type="http://schemas.openxmlformats.org/officeDocument/2006/relationships/hyperlink" Target="https://www.novastar.tech/downloads/" TargetMode="Externa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長方形 32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E36AC74-C893-2981-E2B5-FA6DAACE06D2}"/>
              </a:ext>
            </a:extLst>
          </p:cNvPr>
          <p:cNvSpPr>
            <a:spLocks/>
          </p:cNvSpPr>
          <p:nvPr/>
        </p:nvSpPr>
        <p:spPr>
          <a:xfrm>
            <a:off x="8987247" y="12684"/>
            <a:ext cx="151568" cy="6845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長方形 34">
            <a:extLst>
              <a:ext uri="{FF2B5EF4-FFF2-40B4-BE49-F238E27FC236}">
                <a16:creationId xmlns:a16="http://schemas.microsoft.com/office/drawing/2014/main" id="{C5373426-E26E-431D-959C-5DB96C0B6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2607" y="1238442"/>
            <a:ext cx="3635926" cy="435575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42808" y="1370114"/>
            <a:ext cx="4210796" cy="3006734"/>
          </a:xfrm>
        </p:spPr>
        <p:txBody>
          <a:bodyPr rtlCol="0" anchor="t">
            <a:normAutofit/>
          </a:bodyPr>
          <a:lstStyle/>
          <a:p>
            <a:r>
              <a:rPr lang="en-US" altLang="ja-JP" sz="4400" b="1" dirty="0" err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ViPlex</a:t>
            </a:r>
            <a:r>
              <a:rPr lang="en-US" altLang="ja-JP" sz="4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Express</a:t>
            </a:r>
          </a:p>
        </p:txBody>
      </p:sp>
      <p:cxnSp>
        <p:nvCxnSpPr>
          <p:cNvPr id="37" name="直線​​コネクタ(S) 36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76090" y="4508519"/>
            <a:ext cx="31089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長方形 38">
            <a:extLst>
              <a:ext uri="{FF2B5EF4-FFF2-40B4-BE49-F238E27FC236}">
                <a16:creationId xmlns:a16="http://schemas.microsoft.com/office/drawing/2014/main" id="{EDC90921-9082-491B-940E-827D679F3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5" name="サブタイトル 2">
            <a:extLst>
              <a:ext uri="{FF2B5EF4-FFF2-40B4-BE49-F238E27FC236}">
                <a16:creationId xmlns:a16="http://schemas.microsoft.com/office/drawing/2014/main" id="{0F17C1AA-4267-C075-C5DF-6778120EDC53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tx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tx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54DED331-7648-B8C5-3F6B-8038B920D6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6090" y="4692615"/>
            <a:ext cx="1704975" cy="44767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8E28E22-7169-4BAC-FD51-76865DD74164}"/>
              </a:ext>
            </a:extLst>
          </p:cNvPr>
          <p:cNvSpPr txBox="1"/>
          <p:nvPr/>
        </p:nvSpPr>
        <p:spPr>
          <a:xfrm>
            <a:off x="9341069" y="6008050"/>
            <a:ext cx="2273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2023</a:t>
            </a:r>
            <a:r>
              <a:rPr kumimoji="1" lang="ja-JP" altLang="en-US" dirty="0"/>
              <a:t>年</a:t>
            </a:r>
            <a:r>
              <a:rPr kumimoji="1" lang="en-US" altLang="ja-JP" dirty="0"/>
              <a:t>4</a:t>
            </a:r>
            <a:r>
              <a:rPr kumimoji="1" lang="ja-JP" altLang="en-US" dirty="0"/>
              <a:t>月</a:t>
            </a:r>
            <a:r>
              <a:rPr kumimoji="1" lang="en-US" altLang="ja-JP" dirty="0"/>
              <a:t>14</a:t>
            </a:r>
            <a:r>
              <a:rPr kumimoji="1" lang="ja-JP" altLang="en-US" dirty="0"/>
              <a:t>日改定</a:t>
            </a:r>
          </a:p>
        </p:txBody>
      </p:sp>
      <p:pic>
        <p:nvPicPr>
          <p:cNvPr id="7" name="図 6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28A4E980-423E-7B8D-8BCE-911446F2CA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575" y="1500188"/>
            <a:ext cx="1133475" cy="113347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4B1FB50-D4D2-D3E0-9768-2EC6F6A728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7" y="370590"/>
            <a:ext cx="6310889" cy="4355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3EA06AE-5270-7CCF-F4AE-4B650901AF3D}"/>
              </a:ext>
            </a:extLst>
          </p:cNvPr>
          <p:cNvSpPr txBox="1"/>
          <p:nvPr/>
        </p:nvSpPr>
        <p:spPr>
          <a:xfrm>
            <a:off x="2631600" y="5409682"/>
            <a:ext cx="2649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>
                <a:latin typeface="游ゴシック" panose="020B0400000000000000" pitchFamily="50" charset="-128"/>
                <a:ea typeface="游ゴシック" panose="020B0400000000000000" pitchFamily="50" charset="-128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DOWNLOAD LINK</a:t>
            </a:r>
            <a:endParaRPr kumimoji="1" lang="ja-JP" altLang="en-US" sz="1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43873AB-0152-3964-148E-D971F0D0CAF2}"/>
              </a:ext>
            </a:extLst>
          </p:cNvPr>
          <p:cNvSpPr txBox="1"/>
          <p:nvPr/>
        </p:nvSpPr>
        <p:spPr>
          <a:xfrm>
            <a:off x="981145" y="4971013"/>
            <a:ext cx="56133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https://www.novastar.tech/downloads/</a:t>
            </a:r>
            <a:endParaRPr kumimoji="1" lang="ja-JP" altLang="en-US" sz="16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" name="テキスト ボックス 3">
            <a:extLst>
              <a:ext uri="{FF2B5EF4-FFF2-40B4-BE49-F238E27FC236}">
                <a16:creationId xmlns:a16="http://schemas.microsoft.com/office/drawing/2014/main" id="{248D2385-D953-151F-2B69-C3A212BD2F52}"/>
              </a:ext>
            </a:extLst>
          </p:cNvPr>
          <p:cNvSpPr txBox="1"/>
          <p:nvPr/>
        </p:nvSpPr>
        <p:spPr>
          <a:xfrm>
            <a:off x="1445039" y="5905844"/>
            <a:ext cx="50225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t"/>
            <a:r>
              <a:rPr lang="en-US" altLang="ja-JP" sz="1000" b="1" i="0" dirty="0">
                <a:solidFill>
                  <a:srgbClr val="FF0000"/>
                </a:solidFill>
                <a:effectLst/>
                <a:latin typeface="+mj-ea"/>
                <a:ea typeface="+mj-ea"/>
              </a:rPr>
              <a:t>※APPLE</a:t>
            </a:r>
            <a:r>
              <a:rPr lang="ja-JP" altLang="en-US" sz="1000" b="1" i="0" dirty="0">
                <a:solidFill>
                  <a:srgbClr val="FF0000"/>
                </a:solidFill>
                <a:effectLst/>
                <a:latin typeface="+mj-ea"/>
                <a:ea typeface="+mj-ea"/>
              </a:rPr>
              <a:t>の</a:t>
            </a:r>
            <a:r>
              <a:rPr lang="en-US" altLang="ja-JP" sz="1000" b="1" dirty="0">
                <a:solidFill>
                  <a:srgbClr val="FF0000"/>
                </a:solidFill>
                <a:latin typeface="+mj-ea"/>
                <a:ea typeface="+mj-ea"/>
              </a:rPr>
              <a:t>MAC</a:t>
            </a:r>
            <a:r>
              <a:rPr lang="ja-JP" altLang="en-US" sz="1000" b="1" dirty="0">
                <a:solidFill>
                  <a:srgbClr val="FF0000"/>
                </a:solidFill>
                <a:latin typeface="+mj-ea"/>
                <a:ea typeface="+mj-ea"/>
              </a:rPr>
              <a:t>の</a:t>
            </a:r>
            <a:r>
              <a:rPr lang="en-US" altLang="ja-JP" sz="1000" b="1" dirty="0">
                <a:solidFill>
                  <a:srgbClr val="FF0000"/>
                </a:solidFill>
                <a:latin typeface="+mj-ea"/>
                <a:ea typeface="+mj-ea"/>
              </a:rPr>
              <a:t>OS</a:t>
            </a:r>
            <a:r>
              <a:rPr lang="ja-JP" altLang="en-US" sz="1000" b="1" dirty="0">
                <a:solidFill>
                  <a:srgbClr val="FF0000"/>
                </a:solidFill>
                <a:latin typeface="+mj-ea"/>
                <a:ea typeface="+mj-ea"/>
              </a:rPr>
              <a:t>には使えないソフトです。</a:t>
            </a:r>
            <a:r>
              <a:rPr lang="en-US" altLang="ja-JP" sz="1000" b="1" dirty="0">
                <a:solidFill>
                  <a:srgbClr val="FF0000"/>
                </a:solidFill>
                <a:latin typeface="+mj-ea"/>
                <a:ea typeface="+mj-ea"/>
              </a:rPr>
              <a:t>WINDOWS</a:t>
            </a:r>
            <a:r>
              <a:rPr lang="ja-JP" altLang="en-US" sz="1000" b="1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ja-JP" sz="1000" b="1" dirty="0">
                <a:solidFill>
                  <a:srgbClr val="FF0000"/>
                </a:solidFill>
                <a:latin typeface="+mj-ea"/>
                <a:ea typeface="+mj-ea"/>
              </a:rPr>
              <a:t>PC</a:t>
            </a:r>
            <a:r>
              <a:rPr lang="ja-JP" altLang="en-US" sz="1000" b="1" dirty="0">
                <a:solidFill>
                  <a:srgbClr val="FF0000"/>
                </a:solidFill>
                <a:latin typeface="+mj-ea"/>
                <a:ea typeface="+mj-ea"/>
              </a:rPr>
              <a:t>で運用してください。</a:t>
            </a:r>
            <a:endParaRPr lang="en-US" altLang="ja-JP" sz="1000" b="1" i="0" dirty="0">
              <a:solidFill>
                <a:srgbClr val="FF0000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14" name="図 13" descr="スピーカーの上に置かれた電子機器&#10;&#10;低い精度で自動的に生成された説明">
            <a:extLst>
              <a:ext uri="{FF2B5EF4-FFF2-40B4-BE49-F238E27FC236}">
                <a16:creationId xmlns:a16="http://schemas.microsoft.com/office/drawing/2014/main" id="{FB21DE71-6F28-7179-7FA5-4C8493F5C6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02295" y="3763261"/>
            <a:ext cx="1906842" cy="875155"/>
          </a:xfrm>
          <a:prstGeom prst="rect">
            <a:avLst/>
          </a:prstGeom>
        </p:spPr>
      </p:pic>
      <p:pic>
        <p:nvPicPr>
          <p:cNvPr id="18" name="図 17" descr="電子機器の部品&#10;&#10;低い精度で自動的に生成された説明">
            <a:extLst>
              <a:ext uri="{FF2B5EF4-FFF2-40B4-BE49-F238E27FC236}">
                <a16:creationId xmlns:a16="http://schemas.microsoft.com/office/drawing/2014/main" id="{225F1B9A-E05A-BCD6-B499-9EBFF0F0C7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7786" y="3661328"/>
            <a:ext cx="2283071" cy="111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3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035CDE47-276C-B81E-3809-DF6E6F5C71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25" y="1222041"/>
            <a:ext cx="6916535" cy="4773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コンテンツリストを作成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en-US" altLang="ja-JP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PC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内の動画を選択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3485484" y="4230634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8234DC-551C-BA3A-3022-4F60D2B045A1}"/>
              </a:ext>
            </a:extLst>
          </p:cNvPr>
          <p:cNvSpPr/>
          <p:nvPr/>
        </p:nvSpPr>
        <p:spPr>
          <a:xfrm>
            <a:off x="5248269" y="5272034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FE286DF-A778-124D-767A-23F584467FC7}"/>
              </a:ext>
            </a:extLst>
          </p:cNvPr>
          <p:cNvSpPr/>
          <p:nvPr/>
        </p:nvSpPr>
        <p:spPr>
          <a:xfrm>
            <a:off x="8137236" y="2410303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開くを押す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3275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F97BF5B-72B2-F8E5-5E30-0E6DD09F51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0" y="1062245"/>
            <a:ext cx="6694360" cy="4620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コンテンツリストを作成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動画を確認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1999584" y="2381027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8234DC-551C-BA3A-3022-4F60D2B045A1}"/>
              </a:ext>
            </a:extLst>
          </p:cNvPr>
          <p:cNvSpPr/>
          <p:nvPr/>
        </p:nvSpPr>
        <p:spPr>
          <a:xfrm>
            <a:off x="5921369" y="2519483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FE286DF-A778-124D-767A-23F584467FC7}"/>
              </a:ext>
            </a:extLst>
          </p:cNvPr>
          <p:cNvSpPr/>
          <p:nvPr/>
        </p:nvSpPr>
        <p:spPr>
          <a:xfrm>
            <a:off x="8137236" y="2410303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縦横比ロック解除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2674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A44B951B-5A33-78EC-3DE3-D87B5C7F2E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0" y="1135712"/>
            <a:ext cx="7137940" cy="4926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コンテンツリストを作成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0"/>
            <a:ext cx="4054764" cy="74994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マウスで移動</a:t>
            </a:r>
            <a:r>
              <a:rPr lang="en-US" altLang="ja-JP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/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角長を引っ張ってサイネージの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  <a:p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大きさに合わす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1478884" y="3816127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8234DC-551C-BA3A-3022-4F60D2B045A1}"/>
              </a:ext>
            </a:extLst>
          </p:cNvPr>
          <p:cNvSpPr/>
          <p:nvPr/>
        </p:nvSpPr>
        <p:spPr>
          <a:xfrm>
            <a:off x="156151" y="1549871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4894399-0C2B-1C80-1B9D-D88FE9F8CCFA}"/>
              </a:ext>
            </a:extLst>
          </p:cNvPr>
          <p:cNvSpPr/>
          <p:nvPr/>
        </p:nvSpPr>
        <p:spPr>
          <a:xfrm>
            <a:off x="8137236" y="2874304"/>
            <a:ext cx="4054764" cy="74994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動画を追加する時には</a:t>
            </a:r>
            <a:r>
              <a:rPr lang="en-US" altLang="ja-JP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[+]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アイコンを選択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4961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1EB5CF4D-0170-A9A6-CE83-27F9FBCC6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03" y="1160905"/>
            <a:ext cx="7307234" cy="5043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コンテンツリストを作成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0"/>
            <a:ext cx="4054764" cy="74994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動画ドキュメントを確認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602584" y="2621841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8234DC-551C-BA3A-3022-4F60D2B045A1}"/>
              </a:ext>
            </a:extLst>
          </p:cNvPr>
          <p:cNvSpPr/>
          <p:nvPr/>
        </p:nvSpPr>
        <p:spPr>
          <a:xfrm>
            <a:off x="2756371" y="952751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4894399-0C2B-1C80-1B9D-D88FE9F8CCFA}"/>
              </a:ext>
            </a:extLst>
          </p:cNvPr>
          <p:cNvSpPr/>
          <p:nvPr/>
        </p:nvSpPr>
        <p:spPr>
          <a:xfrm>
            <a:off x="8137236" y="2874304"/>
            <a:ext cx="4054764" cy="749949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動画を追加する時にはファイルアイコンを選択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53943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B79FE9AA-1EB8-8920-A301-1E4491D43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77" y="1021729"/>
            <a:ext cx="7237509" cy="4995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コンテンツリストを作成 </a:t>
            </a:r>
            <a:r>
              <a:rPr lang="en-US" altLang="ja-JP" sz="2800" b="1" dirty="0"/>
              <a:t>/ </a:t>
            </a:r>
            <a:r>
              <a:rPr lang="ja-JP" altLang="en-US" sz="2800" b="1" dirty="0"/>
              <a:t>転送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動画を入れて編集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4882484" y="5276141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8234DC-551C-BA3A-3022-4F60D2B045A1}"/>
              </a:ext>
            </a:extLst>
          </p:cNvPr>
          <p:cNvSpPr/>
          <p:nvPr/>
        </p:nvSpPr>
        <p:spPr>
          <a:xfrm>
            <a:off x="762471" y="1203027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4894399-0C2B-1C80-1B9D-D88FE9F8CCFA}"/>
              </a:ext>
            </a:extLst>
          </p:cNvPr>
          <p:cNvSpPr/>
          <p:nvPr/>
        </p:nvSpPr>
        <p:spPr>
          <a:xfrm>
            <a:off x="8137236" y="2490945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動画を削除する時には</a:t>
            </a:r>
            <a:r>
              <a:rPr lang="en-US" altLang="ja-JP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[X]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を押す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7E5EDC-A3D0-9ED8-C0FE-884DEF97350F}"/>
              </a:ext>
            </a:extLst>
          </p:cNvPr>
          <p:cNvSpPr/>
          <p:nvPr/>
        </p:nvSpPr>
        <p:spPr>
          <a:xfrm>
            <a:off x="7335972" y="1021729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3</a:t>
            </a:r>
            <a:endParaRPr kumimoji="1" lang="ja-JP" altLang="en-US" sz="10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521C5B42-892D-C73B-EC82-73D380429507}"/>
              </a:ext>
            </a:extLst>
          </p:cNvPr>
          <p:cNvSpPr/>
          <p:nvPr/>
        </p:nvSpPr>
        <p:spPr>
          <a:xfrm>
            <a:off x="6534706" y="852181"/>
            <a:ext cx="462993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※4</a:t>
            </a:r>
            <a:endParaRPr kumimoji="1" lang="ja-JP" altLang="en-US" sz="1000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53DC11B-12AD-FB83-DF30-9A3F49C31744}"/>
              </a:ext>
            </a:extLst>
          </p:cNvPr>
          <p:cNvSpPr/>
          <p:nvPr/>
        </p:nvSpPr>
        <p:spPr>
          <a:xfrm>
            <a:off x="8137236" y="2987518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動画リストを完了した後転送を押す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E5D64D6-895F-503B-5F9F-0DD3A45F6C4F}"/>
              </a:ext>
            </a:extLst>
          </p:cNvPr>
          <p:cNvSpPr/>
          <p:nvPr/>
        </p:nvSpPr>
        <p:spPr>
          <a:xfrm>
            <a:off x="8137236" y="3482837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</a:t>
            </a:r>
            <a:r>
              <a:rPr lang="ja-JP" altLang="en-US" sz="1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動画リストをプレビューするアイコンです。</a:t>
            </a:r>
            <a:endParaRPr lang="en-US" altLang="ja-JP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37951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36BC563-C138-AEEA-90E0-035F5DE780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9" y="1152435"/>
            <a:ext cx="7107957" cy="490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コンテンツリストを作成 </a:t>
            </a:r>
            <a:r>
              <a:rPr lang="en-US" altLang="ja-JP" sz="2800" b="1" dirty="0"/>
              <a:t>/ </a:t>
            </a:r>
            <a:r>
              <a:rPr lang="ja-JP" altLang="en-US" sz="2800" b="1" dirty="0"/>
              <a:t>転送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動画を転送する</a:t>
            </a:r>
            <a:r>
              <a:rPr lang="en-US" altLang="ja-JP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TB4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を選択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866586" y="2838112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8234DC-551C-BA3A-3022-4F60D2B045A1}"/>
              </a:ext>
            </a:extLst>
          </p:cNvPr>
          <p:cNvSpPr/>
          <p:nvPr/>
        </p:nvSpPr>
        <p:spPr>
          <a:xfrm>
            <a:off x="5248269" y="4759027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4894399-0C2B-1C80-1B9D-D88FE9F8CCFA}"/>
              </a:ext>
            </a:extLst>
          </p:cNvPr>
          <p:cNvSpPr/>
          <p:nvPr/>
        </p:nvSpPr>
        <p:spPr>
          <a:xfrm>
            <a:off x="8137236" y="2490945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転送を押す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8991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5D839E80-F119-D089-0161-98A5D057AE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60" y="1032467"/>
            <a:ext cx="6944498" cy="4793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サイネジ明るさ設定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ターミナルコントロールを選択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5078139" y="1147074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8234DC-551C-BA3A-3022-4F60D2B045A1}"/>
              </a:ext>
            </a:extLst>
          </p:cNvPr>
          <p:cNvSpPr/>
          <p:nvPr/>
        </p:nvSpPr>
        <p:spPr>
          <a:xfrm>
            <a:off x="2682869" y="2005762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4894399-0C2B-1C80-1B9D-D88FE9F8CCFA}"/>
              </a:ext>
            </a:extLst>
          </p:cNvPr>
          <p:cNvSpPr/>
          <p:nvPr/>
        </p:nvSpPr>
        <p:spPr>
          <a:xfrm>
            <a:off x="8137236" y="2490945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輝度設定を選択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4917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B118D5B-3DEE-7146-3731-D6C693ACF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52" y="1039911"/>
            <a:ext cx="6608965" cy="4561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サイネジ明るさ設定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手動を選択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2924823" y="1801230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8234DC-551C-BA3A-3022-4F60D2B045A1}"/>
              </a:ext>
            </a:extLst>
          </p:cNvPr>
          <p:cNvSpPr/>
          <p:nvPr/>
        </p:nvSpPr>
        <p:spPr>
          <a:xfrm>
            <a:off x="2606669" y="2386830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4894399-0C2B-1C80-1B9D-D88FE9F8CCFA}"/>
              </a:ext>
            </a:extLst>
          </p:cNvPr>
          <p:cNvSpPr/>
          <p:nvPr/>
        </p:nvSpPr>
        <p:spPr>
          <a:xfrm>
            <a:off x="8137236" y="2490945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スライドバーを利用して明るさを設定します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D6E4F7E-250E-E5B7-CAD0-E4AFA055A1EE}"/>
              </a:ext>
            </a:extLst>
          </p:cNvPr>
          <p:cNvSpPr/>
          <p:nvPr/>
        </p:nvSpPr>
        <p:spPr>
          <a:xfrm>
            <a:off x="5248269" y="1761366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3</a:t>
            </a:r>
            <a:endParaRPr kumimoji="1" lang="ja-JP" altLang="en-US" sz="10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B4D99F8-A8DF-5B42-2AA2-1F8B970A9A6A}"/>
              </a:ext>
            </a:extLst>
          </p:cNvPr>
          <p:cNvSpPr/>
          <p:nvPr/>
        </p:nvSpPr>
        <p:spPr>
          <a:xfrm>
            <a:off x="8137236" y="3003805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明るさの時間帯指定は「自動」を押して設定します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03678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 (PC</a:t>
            </a:r>
            <a:r>
              <a:rPr lang="ja-JP" altLang="en-US" sz="2800" b="1" dirty="0"/>
              <a:t>やタブレットの画面表示</a:t>
            </a:r>
            <a:r>
              <a:rPr lang="en-US" altLang="ja-JP" sz="2800" b="1" dirty="0"/>
              <a:t>)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17" name="図 16" descr="電子機器の部品&#10;&#10;中程度の精度で自動的に生成された説明">
            <a:extLst>
              <a:ext uri="{FF2B5EF4-FFF2-40B4-BE49-F238E27FC236}">
                <a16:creationId xmlns:a16="http://schemas.microsoft.com/office/drawing/2014/main" id="{AC1F4B73-43C3-CB4B-271B-DB37BFF050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4153" y="902321"/>
            <a:ext cx="2571254" cy="2625559"/>
          </a:xfrm>
          <a:prstGeom prst="rect">
            <a:avLst/>
          </a:prstGeom>
        </p:spPr>
      </p:pic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F493A395-A9D5-116E-50CC-FF865A8039A2}"/>
              </a:ext>
            </a:extLst>
          </p:cNvPr>
          <p:cNvGrpSpPr/>
          <p:nvPr/>
        </p:nvGrpSpPr>
        <p:grpSpPr>
          <a:xfrm>
            <a:off x="6775156" y="2717510"/>
            <a:ext cx="2255989" cy="552203"/>
            <a:chOff x="942143" y="4424381"/>
            <a:chExt cx="2255989" cy="552203"/>
          </a:xfrm>
        </p:grpSpPr>
        <p:pic>
          <p:nvPicPr>
            <p:cNvPr id="41" name="図 40" descr="矢印&#10;&#10;低い精度で自動的に生成された説明">
              <a:extLst>
                <a:ext uri="{FF2B5EF4-FFF2-40B4-BE49-F238E27FC236}">
                  <a16:creationId xmlns:a16="http://schemas.microsoft.com/office/drawing/2014/main" id="{E250A64B-7B2B-7940-A5E6-CACE0A6B4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2143" y="4424381"/>
              <a:ext cx="1576487" cy="552203"/>
            </a:xfrm>
            <a:prstGeom prst="rect">
              <a:avLst/>
            </a:prstGeom>
          </p:spPr>
        </p:pic>
        <p:pic>
          <p:nvPicPr>
            <p:cNvPr id="42" name="図 41" descr="矢印&#10;&#10;低い精度で自動的に生成された説明">
              <a:extLst>
                <a:ext uri="{FF2B5EF4-FFF2-40B4-BE49-F238E27FC236}">
                  <a16:creationId xmlns:a16="http://schemas.microsoft.com/office/drawing/2014/main" id="{2C53D522-739C-0B57-5CE7-35AA6809C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800000">
              <a:off x="1621645" y="4424381"/>
              <a:ext cx="1576487" cy="552203"/>
            </a:xfrm>
            <a:prstGeom prst="rect">
              <a:avLst/>
            </a:prstGeom>
          </p:spPr>
        </p:pic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68AF67F0-CA54-729F-E046-6B989E738341}"/>
              </a:ext>
            </a:extLst>
          </p:cNvPr>
          <p:cNvGrpSpPr/>
          <p:nvPr/>
        </p:nvGrpSpPr>
        <p:grpSpPr>
          <a:xfrm>
            <a:off x="2832416" y="2798651"/>
            <a:ext cx="1785795" cy="497916"/>
            <a:chOff x="-14013" y="2761612"/>
            <a:chExt cx="9898878" cy="2760008"/>
          </a:xfrm>
        </p:grpSpPr>
        <p:pic>
          <p:nvPicPr>
            <p:cNvPr id="10" name="図 9" descr="グラフィカル ユーザー インターフェイス, テキスト&#10;&#10;自動的に生成された説明">
              <a:extLst>
                <a:ext uri="{FF2B5EF4-FFF2-40B4-BE49-F238E27FC236}">
                  <a16:creationId xmlns:a16="http://schemas.microsoft.com/office/drawing/2014/main" id="{826A1EF7-7A7B-69C8-6109-048C7FD2A0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1295675" y="1487782"/>
              <a:ext cx="2724150" cy="5343525"/>
            </a:xfrm>
            <a:prstGeom prst="rect">
              <a:avLst/>
            </a:prstGeom>
          </p:spPr>
        </p:pic>
        <p:pic>
          <p:nvPicPr>
            <p:cNvPr id="11" name="図 10" descr="グラフィカル ユーザー インターフェイス, テキスト&#10;&#10;自動的に生成された説明">
              <a:extLst>
                <a:ext uri="{FF2B5EF4-FFF2-40B4-BE49-F238E27FC236}">
                  <a16:creationId xmlns:a16="http://schemas.microsoft.com/office/drawing/2014/main" id="{E44AB94D-CC06-61B0-E255-BE3F8C0AA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851028" y="1451924"/>
              <a:ext cx="2724150" cy="5343525"/>
            </a:xfrm>
            <a:prstGeom prst="rect">
              <a:avLst/>
            </a:prstGeom>
          </p:spPr>
        </p:pic>
      </p:grpSp>
      <p:sp>
        <p:nvSpPr>
          <p:cNvPr id="23" name="タイトル 1">
            <a:extLst>
              <a:ext uri="{FF2B5EF4-FFF2-40B4-BE49-F238E27FC236}">
                <a16:creationId xmlns:a16="http://schemas.microsoft.com/office/drawing/2014/main" id="{F44D267F-22F6-1C25-6AE5-300452FD5920}"/>
              </a:ext>
            </a:extLst>
          </p:cNvPr>
          <p:cNvSpPr txBox="1">
            <a:spLocks/>
          </p:cNvSpPr>
          <p:nvPr/>
        </p:nvSpPr>
        <p:spPr>
          <a:xfrm>
            <a:off x="3060225" y="3296567"/>
            <a:ext cx="1415686" cy="3401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1" sz="2800" b="1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ja-JP" sz="1400" spc="-150">
                <a:solidFill>
                  <a:schemeClr val="tx1"/>
                </a:solidFill>
              </a:rPr>
              <a:t>HDMI CABLE</a:t>
            </a:r>
            <a:endParaRPr lang="en-US" altLang="ja-JP" sz="1400" spc="-1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0" name="図 49" descr="屋内, テーブル, 座る, 写真 が含まれている画像&#10;&#10;自動的に生成された説明">
            <a:extLst>
              <a:ext uri="{FF2B5EF4-FFF2-40B4-BE49-F238E27FC236}">
                <a16:creationId xmlns:a16="http://schemas.microsoft.com/office/drawing/2014/main" id="{DEFB0504-C23E-7CFC-C06D-402285DB14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4314" y="1809321"/>
            <a:ext cx="3135255" cy="2311993"/>
          </a:xfrm>
          <a:prstGeom prst="rect">
            <a:avLst/>
          </a:prstGeom>
        </p:spPr>
      </p:pic>
      <p:pic>
        <p:nvPicPr>
          <p:cNvPr id="52" name="図 51" descr="コンピューターのキーボード&#10;&#10;自動的に生成された説明">
            <a:extLst>
              <a:ext uri="{FF2B5EF4-FFF2-40B4-BE49-F238E27FC236}">
                <a16:creationId xmlns:a16="http://schemas.microsoft.com/office/drawing/2014/main" id="{9F86739D-AC3C-5308-2FF1-9A56A5BA21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528" y="1627377"/>
            <a:ext cx="2447925" cy="2447925"/>
          </a:xfrm>
          <a:prstGeom prst="rect">
            <a:avLst/>
          </a:prstGeom>
        </p:spPr>
      </p:pic>
      <p:sp>
        <p:nvSpPr>
          <p:cNvPr id="5" name="楕円 4">
            <a:extLst>
              <a:ext uri="{FF2B5EF4-FFF2-40B4-BE49-F238E27FC236}">
                <a16:creationId xmlns:a16="http://schemas.microsoft.com/office/drawing/2014/main" id="{74D5B281-9FCE-F773-5F49-3EB3935D3B67}"/>
              </a:ext>
            </a:extLst>
          </p:cNvPr>
          <p:cNvSpPr/>
          <p:nvPr/>
        </p:nvSpPr>
        <p:spPr>
          <a:xfrm>
            <a:off x="4708513" y="3164569"/>
            <a:ext cx="478163" cy="478163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12FF3F2F-E804-E1D9-AC80-622EB4A396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13782" y="4157182"/>
            <a:ext cx="1241731" cy="12417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12" name="コネクタ: カギ線 11">
            <a:extLst>
              <a:ext uri="{FF2B5EF4-FFF2-40B4-BE49-F238E27FC236}">
                <a16:creationId xmlns:a16="http://schemas.microsoft.com/office/drawing/2014/main" id="{DE659478-9D57-ECE6-3B2B-0092137EFC28}"/>
              </a:ext>
            </a:extLst>
          </p:cNvPr>
          <p:cNvCxnSpPr>
            <a:cxnSpLocks/>
            <a:stCxn id="5" idx="6"/>
          </p:cNvCxnSpPr>
          <p:nvPr/>
        </p:nvCxnSpPr>
        <p:spPr>
          <a:xfrm>
            <a:off x="5186676" y="3403651"/>
            <a:ext cx="2433210" cy="944970"/>
          </a:xfrm>
          <a:prstGeom prst="bentConnector3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E6C43C54-6D8D-8B46-1E5A-1571ED564ADF}"/>
              </a:ext>
            </a:extLst>
          </p:cNvPr>
          <p:cNvSpPr/>
          <p:nvPr/>
        </p:nvSpPr>
        <p:spPr>
          <a:xfrm>
            <a:off x="8932446" y="4583441"/>
            <a:ext cx="2661517" cy="3892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ja-JP" sz="10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SWITCH</a:t>
            </a:r>
            <a:r>
              <a:rPr lang="ja-JP" altLang="en-US" sz="10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ボタンでも切り替え可能です</a:t>
            </a:r>
            <a:endParaRPr kumimoji="1" lang="ja-JP" altLang="en-US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D61B634-14AB-3EEC-B10B-F382F440043A}"/>
              </a:ext>
            </a:extLst>
          </p:cNvPr>
          <p:cNvSpPr/>
          <p:nvPr/>
        </p:nvSpPr>
        <p:spPr>
          <a:xfrm>
            <a:off x="170899" y="5940584"/>
            <a:ext cx="11856001" cy="3892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ja-JP" sz="10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※SWITCH</a:t>
            </a:r>
            <a:r>
              <a:rPr lang="ja-JP" altLang="en-US" sz="10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ボタンで内部コンテンツ </a:t>
            </a:r>
            <a:r>
              <a:rPr lang="en-US" altLang="ja-JP" sz="10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/ HDMI</a:t>
            </a:r>
            <a:r>
              <a:rPr lang="ja-JP" altLang="en-US" sz="10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ミラ－リングが切り替えできます</a:t>
            </a:r>
            <a:endParaRPr kumimoji="1" lang="ja-JP" altLang="en-US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6957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65BFFF96-E318-FEBE-5C38-25364EA551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0" y="1114507"/>
            <a:ext cx="6944498" cy="4793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 (PC</a:t>
            </a:r>
            <a:r>
              <a:rPr lang="ja-JP" altLang="en-US" sz="2800" b="1" dirty="0"/>
              <a:t>やタブレットの画面表示</a:t>
            </a:r>
            <a:r>
              <a:rPr lang="en-US" altLang="ja-JP" sz="2800" b="1" dirty="0"/>
              <a:t>)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ターミナルコントロールを選択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5008277" y="1256455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8234DC-551C-BA3A-3022-4F60D2B045A1}"/>
              </a:ext>
            </a:extLst>
          </p:cNvPr>
          <p:cNvSpPr/>
          <p:nvPr/>
        </p:nvSpPr>
        <p:spPr>
          <a:xfrm>
            <a:off x="3178169" y="2005762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4894399-0C2B-1C80-1B9D-D88FE9F8CCFA}"/>
              </a:ext>
            </a:extLst>
          </p:cNvPr>
          <p:cNvSpPr/>
          <p:nvPr/>
        </p:nvSpPr>
        <p:spPr>
          <a:xfrm>
            <a:off x="8137236" y="2490945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ビデオソースを選択</a:t>
            </a:r>
            <a:endParaRPr lang="en-US" altLang="ja-JP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1652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1CB12443-FE50-5138-D353-9BB1084CF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79" y="788563"/>
            <a:ext cx="6816972" cy="5558961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ダウンロード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1-Nova Cloud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クリック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6690A8F0-316A-B11D-3058-0A6948D16F78}"/>
              </a:ext>
            </a:extLst>
          </p:cNvPr>
          <p:cNvSpPr/>
          <p:nvPr/>
        </p:nvSpPr>
        <p:spPr>
          <a:xfrm>
            <a:off x="2573058" y="1102293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083D6C52-6149-0867-31E0-E7420448CA7F}"/>
              </a:ext>
            </a:extLst>
          </p:cNvPr>
          <p:cNvSpPr/>
          <p:nvPr/>
        </p:nvSpPr>
        <p:spPr>
          <a:xfrm>
            <a:off x="8137236" y="2408913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2-ViPlex Express (x64)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クリックしてダウンロード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72BD238-EA4B-D19D-E8A3-2A43E5D4FD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98" y="2053112"/>
            <a:ext cx="8070933" cy="4294412"/>
          </a:xfrm>
          <a:prstGeom prst="rect">
            <a:avLst/>
          </a:prstGeom>
        </p:spPr>
      </p:pic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8796A11D-BAA7-1819-EC1C-D4E19E6E399F}"/>
              </a:ext>
            </a:extLst>
          </p:cNvPr>
          <p:cNvSpPr/>
          <p:nvPr/>
        </p:nvSpPr>
        <p:spPr>
          <a:xfrm>
            <a:off x="6703224" y="4431616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5DA5927B-AFBD-5CAF-2033-3B2BD926D862}"/>
              </a:ext>
            </a:extLst>
          </p:cNvPr>
          <p:cNvSpPr/>
          <p:nvPr/>
        </p:nvSpPr>
        <p:spPr>
          <a:xfrm>
            <a:off x="8137236" y="2824575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 本文"/>
              </a:rPr>
              <a:t>３</a:t>
            </a:r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 本文"/>
              </a:rPr>
              <a:t>-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 本文"/>
              </a:rPr>
              <a:t>ダウンロードファイルインストールすると設置完了</a:t>
            </a:r>
          </a:p>
        </p:txBody>
      </p:sp>
    </p:spTree>
    <p:extLst>
      <p:ext uri="{BB962C8B-B14F-4D97-AF65-F5344CB8AC3E}">
        <p14:creationId xmlns:p14="http://schemas.microsoft.com/office/powerpoint/2010/main" val="40504567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B72DE5D-60E6-C6AE-6157-91255E2EF4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03" y="1360570"/>
            <a:ext cx="6563989" cy="4524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 (PC</a:t>
            </a:r>
            <a:r>
              <a:rPr lang="ja-JP" altLang="en-US" sz="2800" b="1" dirty="0"/>
              <a:t>やタブレットの画面表示</a:t>
            </a:r>
            <a:r>
              <a:rPr lang="en-US" altLang="ja-JP" sz="2800" b="1" dirty="0"/>
              <a:t>)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解像度をサイネージの設定にする。</a:t>
            </a:r>
            <a:r>
              <a:rPr lang="en-US" altLang="ja-JP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(4x1/512,256)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3643774" y="4240955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B8234DC-551C-BA3A-3022-4F60D2B045A1}"/>
              </a:ext>
            </a:extLst>
          </p:cNvPr>
          <p:cNvSpPr/>
          <p:nvPr/>
        </p:nvSpPr>
        <p:spPr>
          <a:xfrm>
            <a:off x="3127369" y="4863262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4894399-0C2B-1C80-1B9D-D88FE9F8CCFA}"/>
              </a:ext>
            </a:extLst>
          </p:cNvPr>
          <p:cNvSpPr/>
          <p:nvPr/>
        </p:nvSpPr>
        <p:spPr>
          <a:xfrm>
            <a:off x="8137236" y="2490945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HDMI(PC</a:t>
            </a:r>
            <a:r>
              <a:rPr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の解像度</a:t>
            </a:r>
            <a:r>
              <a:rPr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)</a:t>
            </a:r>
            <a:r>
              <a:rPr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を確認</a:t>
            </a:r>
            <a:r>
              <a:rPr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/</a:t>
            </a:r>
            <a:r>
              <a:rPr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設定</a:t>
            </a:r>
            <a:endParaRPr lang="en-US" altLang="ja-JP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786ED18-1C2E-EBBA-5F07-0506D608B7DB}"/>
              </a:ext>
            </a:extLst>
          </p:cNvPr>
          <p:cNvSpPr/>
          <p:nvPr/>
        </p:nvSpPr>
        <p:spPr>
          <a:xfrm>
            <a:off x="4384669" y="5213000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3</a:t>
            </a:r>
            <a:endParaRPr kumimoji="1" lang="ja-JP" altLang="en-US" sz="10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5444C6E-C4BF-6E7C-02C7-3CA2E2FA50B8}"/>
              </a:ext>
            </a:extLst>
          </p:cNvPr>
          <p:cNvSpPr/>
          <p:nvPr/>
        </p:nvSpPr>
        <p:spPr>
          <a:xfrm>
            <a:off x="5514969" y="5605977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4</a:t>
            </a:r>
            <a:endParaRPr kumimoji="1" lang="ja-JP" altLang="en-US" sz="1000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BE4E9C2-F207-77B4-AC8C-366AF78294E8}"/>
              </a:ext>
            </a:extLst>
          </p:cNvPr>
          <p:cNvSpPr/>
          <p:nvPr/>
        </p:nvSpPr>
        <p:spPr>
          <a:xfrm>
            <a:off x="8137236" y="3003805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</a:t>
            </a:r>
            <a:r>
              <a:rPr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フルスクリーンスケーリングを有効にするをチェック</a:t>
            </a:r>
            <a:endParaRPr lang="en-US" altLang="ja-JP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CEF4B51-9B99-E796-F373-A0F5F67EE41B}"/>
              </a:ext>
            </a:extLst>
          </p:cNvPr>
          <p:cNvSpPr/>
          <p:nvPr/>
        </p:nvSpPr>
        <p:spPr>
          <a:xfrm>
            <a:off x="8137236" y="3516665"/>
            <a:ext cx="4054764" cy="44148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</a:t>
            </a:r>
            <a:r>
              <a:rPr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適用を押すと</a:t>
            </a:r>
            <a:r>
              <a:rPr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PC</a:t>
            </a:r>
            <a:r>
              <a:rPr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の全画面表示が可能になります。</a:t>
            </a:r>
            <a:endParaRPr lang="en-US" altLang="ja-JP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8475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FFA0895F-2727-FF8C-2F96-EBA87ABF4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31" y="1355647"/>
            <a:ext cx="7403366" cy="4324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D3866CF2-4CE7-5729-63D5-8B8E9DBD7490}"/>
              </a:ext>
            </a:extLst>
          </p:cNvPr>
          <p:cNvSpPr/>
          <p:nvPr/>
        </p:nvSpPr>
        <p:spPr>
          <a:xfrm>
            <a:off x="738447" y="3610955"/>
            <a:ext cx="1370541" cy="25341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BCFDD7AB-94EA-A2CF-D7EF-36B675CD0B9D}"/>
              </a:ext>
            </a:extLst>
          </p:cNvPr>
          <p:cNvSpPr/>
          <p:nvPr/>
        </p:nvSpPr>
        <p:spPr>
          <a:xfrm>
            <a:off x="1802033" y="3610955"/>
            <a:ext cx="306955" cy="25341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C593AF18-C188-3BBA-C646-8E6D533EFE84}"/>
              </a:ext>
            </a:extLst>
          </p:cNvPr>
          <p:cNvSpPr/>
          <p:nvPr/>
        </p:nvSpPr>
        <p:spPr>
          <a:xfrm>
            <a:off x="2187801" y="3591972"/>
            <a:ext cx="1370541" cy="291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/>
              <a:t>1.</a:t>
            </a:r>
            <a:r>
              <a:rPr kumimoji="1" lang="ja-JP" altLang="en-US" sz="1000" dirty="0"/>
              <a:t>やじるし選択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 (UPDATE</a:t>
            </a:r>
            <a:r>
              <a:rPr lang="ja-JP" altLang="en-US" sz="2800" b="1" dirty="0"/>
              <a:t>方法</a:t>
            </a:r>
            <a:r>
              <a:rPr lang="en-US" altLang="ja-JP" sz="2800" b="1" dirty="0"/>
              <a:t>)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080D82FB-02B6-D983-4132-3AA3441847E6}"/>
              </a:ext>
            </a:extLst>
          </p:cNvPr>
          <p:cNvSpPr/>
          <p:nvPr/>
        </p:nvSpPr>
        <p:spPr>
          <a:xfrm>
            <a:off x="5285752" y="1595261"/>
            <a:ext cx="2682240" cy="1872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72D03CBF-1C40-3CDA-7413-E42CC252F1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0513" y="1962567"/>
            <a:ext cx="2657846" cy="895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65C08D5-88F3-DE02-48C5-426EA80A0DFB}"/>
              </a:ext>
            </a:extLst>
          </p:cNvPr>
          <p:cNvSpPr/>
          <p:nvPr/>
        </p:nvSpPr>
        <p:spPr>
          <a:xfrm>
            <a:off x="8080513" y="3018416"/>
            <a:ext cx="1679428" cy="357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kumimoji="1" lang="ja-JP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ダウンロード</a:t>
            </a:r>
          </a:p>
        </p:txBody>
      </p:sp>
      <p:sp>
        <p:nvSpPr>
          <p:cNvPr id="18" name="矢印: 右 17">
            <a:extLst>
              <a:ext uri="{FF2B5EF4-FFF2-40B4-BE49-F238E27FC236}">
                <a16:creationId xmlns:a16="http://schemas.microsoft.com/office/drawing/2014/main" id="{065082C4-C222-BF4A-55A2-013286EBDD6F}"/>
              </a:ext>
            </a:extLst>
          </p:cNvPr>
          <p:cNvSpPr/>
          <p:nvPr/>
        </p:nvSpPr>
        <p:spPr>
          <a:xfrm rot="5400000">
            <a:off x="8923225" y="3551921"/>
            <a:ext cx="777680" cy="89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5E75B71C-D829-ADF9-95D2-85CDFE4374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1405" y="4518540"/>
            <a:ext cx="1381318" cy="17528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1B1BBFAC-049D-ECF1-82B9-A0F8CA8E460A}"/>
              </a:ext>
            </a:extLst>
          </p:cNvPr>
          <p:cNvSpPr/>
          <p:nvPr/>
        </p:nvSpPr>
        <p:spPr>
          <a:xfrm>
            <a:off x="8766816" y="5369644"/>
            <a:ext cx="832632" cy="31052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DAF5925-B401-7359-2B7E-B809A0A56734}"/>
              </a:ext>
            </a:extLst>
          </p:cNvPr>
          <p:cNvSpPr/>
          <p:nvPr/>
        </p:nvSpPr>
        <p:spPr>
          <a:xfrm>
            <a:off x="9963662" y="5394963"/>
            <a:ext cx="1988678" cy="357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kumimoji="1" lang="ja-JP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ダウンロードホルダーに移動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6F57BF8F-7698-9E5C-8868-944CC3B9F459}"/>
              </a:ext>
            </a:extLst>
          </p:cNvPr>
          <p:cNvSpPr/>
          <p:nvPr/>
        </p:nvSpPr>
        <p:spPr>
          <a:xfrm>
            <a:off x="269967" y="986415"/>
            <a:ext cx="11686901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http://www.vnnox.com/download</a:t>
            </a:r>
            <a:endParaRPr kumimoji="1"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5425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 (UPDATE</a:t>
            </a:r>
            <a:r>
              <a:rPr lang="ja-JP" altLang="en-US" sz="2800" b="1" dirty="0"/>
              <a:t>方法</a:t>
            </a:r>
            <a:r>
              <a:rPr lang="en-US" altLang="ja-JP" sz="2800" b="1" dirty="0"/>
              <a:t>)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D6D33D0-477F-F969-0C99-7A9282B93B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0887" y="1809524"/>
            <a:ext cx="9850225" cy="3238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BC725A5-83B0-C2BE-9E48-29F4D1372656}"/>
              </a:ext>
            </a:extLst>
          </p:cNvPr>
          <p:cNvSpPr/>
          <p:nvPr/>
        </p:nvSpPr>
        <p:spPr>
          <a:xfrm>
            <a:off x="2991470" y="3273736"/>
            <a:ext cx="1130787" cy="16970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28F22A2-49A3-6905-5475-6CC50C9A4520}"/>
              </a:ext>
            </a:extLst>
          </p:cNvPr>
          <p:cNvSpPr/>
          <p:nvPr/>
        </p:nvSpPr>
        <p:spPr>
          <a:xfrm>
            <a:off x="4416571" y="3765211"/>
            <a:ext cx="1679428" cy="357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kumimoji="1" lang="ja-JP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ファイル確認</a:t>
            </a:r>
          </a:p>
        </p:txBody>
      </p:sp>
    </p:spTree>
    <p:extLst>
      <p:ext uri="{BB962C8B-B14F-4D97-AF65-F5344CB8AC3E}">
        <p14:creationId xmlns:p14="http://schemas.microsoft.com/office/powerpoint/2010/main" val="3850193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 (UPDATE</a:t>
            </a:r>
            <a:r>
              <a:rPr lang="ja-JP" altLang="en-US" sz="2800" b="1" dirty="0"/>
              <a:t>方法</a:t>
            </a:r>
            <a:r>
              <a:rPr lang="en-US" altLang="ja-JP" sz="2800" b="1" dirty="0"/>
              <a:t>)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A2500F16-C43E-D816-7291-50F3AAB742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2456" y="928049"/>
            <a:ext cx="7533491" cy="5222924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EB9D1AAD-EF9F-4C01-1EE1-1055A6408D9C}"/>
              </a:ext>
            </a:extLst>
          </p:cNvPr>
          <p:cNvSpPr/>
          <p:nvPr/>
        </p:nvSpPr>
        <p:spPr>
          <a:xfrm>
            <a:off x="5136572" y="3981805"/>
            <a:ext cx="979618" cy="94232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15F714B-0F6B-A21F-4C45-20D69D1D53BB}"/>
              </a:ext>
            </a:extLst>
          </p:cNvPr>
          <p:cNvSpPr/>
          <p:nvPr/>
        </p:nvSpPr>
        <p:spPr>
          <a:xfrm>
            <a:off x="7828728" y="5363649"/>
            <a:ext cx="2928120" cy="6120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kumimoji="1" lang="ja-JP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端末アップグレード選択</a:t>
            </a:r>
          </a:p>
        </p:txBody>
      </p:sp>
    </p:spTree>
    <p:extLst>
      <p:ext uri="{BB962C8B-B14F-4D97-AF65-F5344CB8AC3E}">
        <p14:creationId xmlns:p14="http://schemas.microsoft.com/office/powerpoint/2010/main" val="2214159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 (UPDATE</a:t>
            </a:r>
            <a:r>
              <a:rPr lang="ja-JP" altLang="en-US" sz="2800" b="1" dirty="0"/>
              <a:t>方法</a:t>
            </a:r>
            <a:r>
              <a:rPr lang="en-US" altLang="ja-JP" sz="2800" b="1" dirty="0"/>
              <a:t>)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6B70315-7D3B-A185-7B8C-E396043D2E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881" y="951881"/>
            <a:ext cx="7683947" cy="5293216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C3862F9-B75D-E46C-BC34-5277E4C4B6E8}"/>
              </a:ext>
            </a:extLst>
          </p:cNvPr>
          <p:cNvSpPr/>
          <p:nvPr/>
        </p:nvSpPr>
        <p:spPr>
          <a:xfrm>
            <a:off x="5220831" y="1456622"/>
            <a:ext cx="1765497" cy="2583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1FA7739-40C0-8DDF-9840-CA03E18D854E}"/>
              </a:ext>
            </a:extLst>
          </p:cNvPr>
          <p:cNvSpPr/>
          <p:nvPr/>
        </p:nvSpPr>
        <p:spPr>
          <a:xfrm>
            <a:off x="7074433" y="1428694"/>
            <a:ext cx="3682415" cy="2862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kumimoji="1" lang="ja-JP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ローカルファイルのアップグレード選択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476E449-48DF-6694-7567-456A49A6BCB7}"/>
              </a:ext>
            </a:extLst>
          </p:cNvPr>
          <p:cNvSpPr/>
          <p:nvPr/>
        </p:nvSpPr>
        <p:spPr>
          <a:xfrm>
            <a:off x="7329530" y="1777815"/>
            <a:ext cx="327112" cy="2583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F39FCAD-2EF4-310B-2006-B7801921D81D}"/>
              </a:ext>
            </a:extLst>
          </p:cNvPr>
          <p:cNvSpPr/>
          <p:nvPr/>
        </p:nvSpPr>
        <p:spPr>
          <a:xfrm>
            <a:off x="7849473" y="1777815"/>
            <a:ext cx="1626910" cy="2862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2.…</a:t>
            </a:r>
            <a:r>
              <a:rPr kumimoji="1" lang="ja-JP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選択</a:t>
            </a:r>
          </a:p>
        </p:txBody>
      </p:sp>
    </p:spTree>
    <p:extLst>
      <p:ext uri="{BB962C8B-B14F-4D97-AF65-F5344CB8AC3E}">
        <p14:creationId xmlns:p14="http://schemas.microsoft.com/office/powerpoint/2010/main" val="237370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 (UPDATE</a:t>
            </a:r>
            <a:r>
              <a:rPr lang="ja-JP" altLang="en-US" sz="2800" b="1" dirty="0"/>
              <a:t>方法</a:t>
            </a:r>
            <a:r>
              <a:rPr lang="en-US" altLang="ja-JP" sz="2800" b="1" dirty="0"/>
              <a:t>)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B53504F7-1A3B-84F9-A552-10B0B9AC60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0887" y="1809524"/>
            <a:ext cx="9850225" cy="3238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E861F05-C799-47FC-CDAD-FE20AD77E2F7}"/>
              </a:ext>
            </a:extLst>
          </p:cNvPr>
          <p:cNvSpPr/>
          <p:nvPr/>
        </p:nvSpPr>
        <p:spPr>
          <a:xfrm>
            <a:off x="3036295" y="3309595"/>
            <a:ext cx="1130787" cy="16970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D5F2F7A-E56E-4E19-530C-F4E594ABE54E}"/>
              </a:ext>
            </a:extLst>
          </p:cNvPr>
          <p:cNvSpPr/>
          <p:nvPr/>
        </p:nvSpPr>
        <p:spPr>
          <a:xfrm>
            <a:off x="4416571" y="3765211"/>
            <a:ext cx="1679428" cy="357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kumimoji="1" lang="ja-JP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ファイルを選択</a:t>
            </a:r>
          </a:p>
        </p:txBody>
      </p:sp>
    </p:spTree>
    <p:extLst>
      <p:ext uri="{BB962C8B-B14F-4D97-AF65-F5344CB8AC3E}">
        <p14:creationId xmlns:p14="http://schemas.microsoft.com/office/powerpoint/2010/main" val="32346557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 (UPDATE</a:t>
            </a:r>
            <a:r>
              <a:rPr lang="ja-JP" altLang="en-US" sz="2800" b="1" dirty="0"/>
              <a:t>方法</a:t>
            </a:r>
            <a:r>
              <a:rPr lang="en-US" altLang="ja-JP" sz="2800" b="1" dirty="0"/>
              <a:t>)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3D72420-1C72-A0A2-2258-127F45F9EC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4713" y="1536360"/>
            <a:ext cx="5436950" cy="379020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C603DF3-C25D-B9FD-061E-82841DBA1F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949" y="1536362"/>
            <a:ext cx="5785051" cy="3790206"/>
          </a:xfrm>
          <a:prstGeom prst="rect">
            <a:avLst/>
          </a:prstGeom>
        </p:spPr>
      </p:pic>
      <p:sp>
        <p:nvSpPr>
          <p:cNvPr id="7" name="矢印: 右 6">
            <a:extLst>
              <a:ext uri="{FF2B5EF4-FFF2-40B4-BE49-F238E27FC236}">
                <a16:creationId xmlns:a16="http://schemas.microsoft.com/office/drawing/2014/main" id="{2EEF123C-44C3-F10A-163D-E132B2F70562}"/>
              </a:ext>
            </a:extLst>
          </p:cNvPr>
          <p:cNvSpPr/>
          <p:nvPr/>
        </p:nvSpPr>
        <p:spPr>
          <a:xfrm>
            <a:off x="4910865" y="2933068"/>
            <a:ext cx="1541417" cy="1357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E7D5F67-A1D8-9A9D-A59A-903E435E0250}"/>
              </a:ext>
            </a:extLst>
          </p:cNvPr>
          <p:cNvSpPr/>
          <p:nvPr/>
        </p:nvSpPr>
        <p:spPr>
          <a:xfrm>
            <a:off x="4005945" y="5078150"/>
            <a:ext cx="3666308" cy="7663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1.TB40</a:t>
            </a:r>
            <a:r>
              <a:rPr kumimoji="1" lang="ja-JP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を選択してアップデート選択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33A3FF1-CCCD-FA1C-0304-06262D85313A}"/>
              </a:ext>
            </a:extLst>
          </p:cNvPr>
          <p:cNvSpPr/>
          <p:nvPr/>
        </p:nvSpPr>
        <p:spPr>
          <a:xfrm>
            <a:off x="6455490" y="3090517"/>
            <a:ext cx="2932350" cy="30262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643838A-9743-E933-66D3-DB292DC3B797}"/>
              </a:ext>
            </a:extLst>
          </p:cNvPr>
          <p:cNvSpPr/>
          <p:nvPr/>
        </p:nvSpPr>
        <p:spPr>
          <a:xfrm>
            <a:off x="10894422" y="5078150"/>
            <a:ext cx="895953" cy="30262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2152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C3601E67-E19C-A9CC-78B6-AC95E71B5DA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5" y="-28761"/>
            <a:ext cx="12191995" cy="6403519"/>
          </a:xfrm>
          <a:prstGeom prst="rect">
            <a:avLst/>
          </a:prstGeom>
        </p:spPr>
      </p:pic>
      <p:sp>
        <p:nvSpPr>
          <p:cNvPr id="17" name="タイトル 1">
            <a:extLst>
              <a:ext uri="{FF2B5EF4-FFF2-40B4-BE49-F238E27FC236}">
                <a16:creationId xmlns:a16="http://schemas.microsoft.com/office/drawing/2014/main" id="{FDEC320F-D26B-C89A-F31B-842151064A69}"/>
              </a:ext>
            </a:extLst>
          </p:cNvPr>
          <p:cNvSpPr txBox="1">
            <a:spLocks/>
          </p:cNvSpPr>
          <p:nvPr/>
        </p:nvSpPr>
        <p:spPr>
          <a:xfrm>
            <a:off x="3805065" y="2842308"/>
            <a:ext cx="4578596" cy="661383"/>
          </a:xfrm>
          <a:prstGeom prst="rect">
            <a:avLst/>
          </a:prstGeom>
        </p:spPr>
        <p:txBody>
          <a:bodyPr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THANK YOU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FB73D2FD-EF99-38E4-15CB-437787EBF3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541" y="2329785"/>
            <a:ext cx="1169643" cy="307113"/>
          </a:xfrm>
          <a:prstGeom prst="rect">
            <a:avLst/>
          </a:prstGeom>
        </p:spPr>
      </p:pic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F796645A-B649-52A9-F408-E01AB1F6B9EE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</p:spTree>
    <p:extLst>
      <p:ext uri="{BB962C8B-B14F-4D97-AF65-F5344CB8AC3E}">
        <p14:creationId xmlns:p14="http://schemas.microsoft.com/office/powerpoint/2010/main" val="2321637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Express(PC</a:t>
            </a:r>
            <a:r>
              <a:rPr lang="ja-JP" altLang="en-US" sz="2800" b="1" dirty="0"/>
              <a:t>と</a:t>
            </a:r>
            <a:r>
              <a:rPr lang="en-US" altLang="ja-JP" sz="2800" b="1" dirty="0"/>
              <a:t>TB40/TB60</a:t>
            </a:r>
            <a:r>
              <a:rPr lang="ja-JP" altLang="en-US" sz="2800" b="1" dirty="0"/>
              <a:t>を接続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22" name="図 21" descr="パソコンの画面&#10;&#10;中程度の精度で自動的に生成された説明">
            <a:extLst>
              <a:ext uri="{FF2B5EF4-FFF2-40B4-BE49-F238E27FC236}">
                <a16:creationId xmlns:a16="http://schemas.microsoft.com/office/drawing/2014/main" id="{B644D5F8-CCD0-F7C4-0868-891108562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4299" y="1990802"/>
            <a:ext cx="4521201" cy="605612"/>
          </a:xfrm>
          <a:prstGeom prst="rect">
            <a:avLst/>
          </a:prstGeom>
        </p:spPr>
      </p:pic>
      <p:pic>
        <p:nvPicPr>
          <p:cNvPr id="24" name="図 23" descr="電子機器 が含まれている画像&#10;&#10;自動的に生成された説明">
            <a:extLst>
              <a:ext uri="{FF2B5EF4-FFF2-40B4-BE49-F238E27FC236}">
                <a16:creationId xmlns:a16="http://schemas.microsoft.com/office/drawing/2014/main" id="{E0A400EB-5528-A509-6F26-6ED67F9FC3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550" y="4094873"/>
            <a:ext cx="5600700" cy="819150"/>
          </a:xfrm>
          <a:prstGeom prst="rect">
            <a:avLst/>
          </a:prstGeom>
        </p:spPr>
      </p:pic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1-TB40 / TB60 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本体の電源を入れる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5384720" y="2107157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6690A8F0-316A-B11D-3058-0A6948D16F78}"/>
              </a:ext>
            </a:extLst>
          </p:cNvPr>
          <p:cNvSpPr/>
          <p:nvPr/>
        </p:nvSpPr>
        <p:spPr>
          <a:xfrm>
            <a:off x="5801385" y="4253780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1907A698-178F-4A06-4BE1-F318C5EE9FB0}"/>
              </a:ext>
            </a:extLst>
          </p:cNvPr>
          <p:cNvSpPr/>
          <p:nvPr/>
        </p:nvSpPr>
        <p:spPr>
          <a:xfrm>
            <a:off x="1617517" y="2669975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TB40</a:t>
            </a:r>
            <a:endParaRPr kumimoji="1" lang="ja-JP" alt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16E9B379-984D-49BD-C6FA-CAA740E3F647}"/>
              </a:ext>
            </a:extLst>
          </p:cNvPr>
          <p:cNvSpPr/>
          <p:nvPr/>
        </p:nvSpPr>
        <p:spPr>
          <a:xfrm>
            <a:off x="1617517" y="5006047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TB60</a:t>
            </a:r>
            <a:endParaRPr kumimoji="1" lang="ja-JP" alt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8796A11D-BAA7-1819-EC1C-D4E19E6E399F}"/>
              </a:ext>
            </a:extLst>
          </p:cNvPr>
          <p:cNvSpPr/>
          <p:nvPr/>
        </p:nvSpPr>
        <p:spPr>
          <a:xfrm>
            <a:off x="6186220" y="4662185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3DF2A508-E181-0D0B-B05B-1F64EDBA5BCC}"/>
              </a:ext>
            </a:extLst>
          </p:cNvPr>
          <p:cNvSpPr/>
          <p:nvPr/>
        </p:nvSpPr>
        <p:spPr>
          <a:xfrm>
            <a:off x="6186220" y="2352434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083D6C52-6149-0867-31E0-E7420448CA7F}"/>
              </a:ext>
            </a:extLst>
          </p:cNvPr>
          <p:cNvSpPr/>
          <p:nvPr/>
        </p:nvSpPr>
        <p:spPr>
          <a:xfrm>
            <a:off x="8137236" y="2408913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本体に記入している番号</a:t>
            </a:r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(API)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を確認</a:t>
            </a:r>
          </a:p>
        </p:txBody>
      </p:sp>
    </p:spTree>
    <p:extLst>
      <p:ext uri="{BB962C8B-B14F-4D97-AF65-F5344CB8AC3E}">
        <p14:creationId xmlns:p14="http://schemas.microsoft.com/office/powerpoint/2010/main" val="4043259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Express(PC</a:t>
            </a:r>
            <a:r>
              <a:rPr lang="ja-JP" altLang="en-US" sz="2800" b="1" dirty="0"/>
              <a:t>と</a:t>
            </a:r>
            <a:r>
              <a:rPr lang="en-US" altLang="ja-JP" sz="2800" b="1" dirty="0"/>
              <a:t>TB40/TB60</a:t>
            </a:r>
            <a:r>
              <a:rPr lang="ja-JP" altLang="en-US" sz="2800" b="1" dirty="0"/>
              <a:t>を接続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1-WIFI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設定に入る</a:t>
            </a: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083D6C52-6149-0867-31E0-E7420448CA7F}"/>
              </a:ext>
            </a:extLst>
          </p:cNvPr>
          <p:cNvSpPr/>
          <p:nvPr/>
        </p:nvSpPr>
        <p:spPr>
          <a:xfrm>
            <a:off x="8137236" y="2408913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本体に記入している番号</a:t>
            </a:r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(API)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を確認</a:t>
            </a:r>
          </a:p>
        </p:txBody>
      </p:sp>
      <p:pic>
        <p:nvPicPr>
          <p:cNvPr id="3" name="図 2" descr="テーブル が含まれている画像&#10;&#10;自動的に生成された説明">
            <a:extLst>
              <a:ext uri="{FF2B5EF4-FFF2-40B4-BE49-F238E27FC236}">
                <a16:creationId xmlns:a16="http://schemas.microsoft.com/office/drawing/2014/main" id="{78F335C2-C796-FDB6-6592-D355900791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635" y="1083307"/>
            <a:ext cx="2877799" cy="50818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1880797" y="5566463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3DF2A508-E181-0D0B-B05B-1F64EDBA5BCC}"/>
              </a:ext>
            </a:extLst>
          </p:cNvPr>
          <p:cNvSpPr/>
          <p:nvPr/>
        </p:nvSpPr>
        <p:spPr>
          <a:xfrm>
            <a:off x="2642920" y="2123782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951120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</a:t>
            </a:r>
            <a:r>
              <a:rPr lang="ja-JP" altLang="en-US" sz="2800" b="1" dirty="0"/>
              <a:t>起動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1-ViPlex Express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を起動</a:t>
            </a:r>
          </a:p>
        </p:txBody>
      </p:sp>
      <p:pic>
        <p:nvPicPr>
          <p:cNvPr id="5" name="図 4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BF86249E-D11D-0578-0328-C17D81C963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1011812"/>
            <a:ext cx="6287782" cy="51233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2441163" y="1762136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</p:spTree>
    <p:extLst>
      <p:ext uri="{BB962C8B-B14F-4D97-AF65-F5344CB8AC3E}">
        <p14:creationId xmlns:p14="http://schemas.microsoft.com/office/powerpoint/2010/main" val="703723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</a:t>
            </a:r>
            <a:r>
              <a:rPr lang="ja-JP" altLang="en-US" sz="2800" b="1" dirty="0"/>
              <a:t>起動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1-TB40 / TB60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の番号を確認選択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5B83C0B-F6F0-104A-7FBF-AF67C4BE0D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51" y="1020883"/>
            <a:ext cx="7215794" cy="4980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1450563" y="2634193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A75C98A-291F-0BB1-F884-498FF9CD121E}"/>
              </a:ext>
            </a:extLst>
          </p:cNvPr>
          <p:cNvSpPr/>
          <p:nvPr/>
        </p:nvSpPr>
        <p:spPr>
          <a:xfrm>
            <a:off x="104634" y="2634193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※</a:t>
            </a:r>
            <a:endParaRPr kumimoji="1" lang="ja-JP" altLang="en-US" sz="1000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A64031D-7C7F-B43B-8A23-34D808E571E3}"/>
              </a:ext>
            </a:extLst>
          </p:cNvPr>
          <p:cNvSpPr/>
          <p:nvPr/>
        </p:nvSpPr>
        <p:spPr>
          <a:xfrm>
            <a:off x="3342863" y="1243217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1B09289-32D8-CB28-9AEF-6844C442519A}"/>
              </a:ext>
            </a:extLst>
          </p:cNvPr>
          <p:cNvSpPr/>
          <p:nvPr/>
        </p:nvSpPr>
        <p:spPr>
          <a:xfrm>
            <a:off x="8137236" y="237313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コンテンツ管理を選択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2EF575F6-1B77-84B4-E969-9CB1A92BEF96}"/>
              </a:ext>
            </a:extLst>
          </p:cNvPr>
          <p:cNvSpPr/>
          <p:nvPr/>
        </p:nvSpPr>
        <p:spPr>
          <a:xfrm>
            <a:off x="8137236" y="2711892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※-</a:t>
            </a:r>
            <a:r>
              <a:rPr lang="en-US" altLang="ja-JP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AP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が繋がってない場合オレンジ色になっています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8894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コンテンツリストを作成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新規を押す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1B09289-32D8-CB28-9AEF-6844C442519A}"/>
              </a:ext>
            </a:extLst>
          </p:cNvPr>
          <p:cNvSpPr/>
          <p:nvPr/>
        </p:nvSpPr>
        <p:spPr>
          <a:xfrm>
            <a:off x="8137236" y="237313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一般スクリーン選択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414FED2-DD07-F1B9-3780-EB2F30D031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93" y="1180871"/>
            <a:ext cx="6996085" cy="4828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1069563" y="1915552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A64031D-7C7F-B43B-8A23-34D808E571E3}"/>
              </a:ext>
            </a:extLst>
          </p:cNvPr>
          <p:cNvSpPr/>
          <p:nvPr/>
        </p:nvSpPr>
        <p:spPr>
          <a:xfrm>
            <a:off x="1173678" y="2373131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</p:spTree>
    <p:extLst>
      <p:ext uri="{BB962C8B-B14F-4D97-AF65-F5344CB8AC3E}">
        <p14:creationId xmlns:p14="http://schemas.microsoft.com/office/powerpoint/2010/main" val="787494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コンテンツリストを作成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動画リストの名前記入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1B09289-32D8-CB28-9AEF-6844C442519A}"/>
              </a:ext>
            </a:extLst>
          </p:cNvPr>
          <p:cNvSpPr/>
          <p:nvPr/>
        </p:nvSpPr>
        <p:spPr>
          <a:xfrm>
            <a:off x="8137236" y="2373131"/>
            <a:ext cx="4054764" cy="569123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サイネージのピッチサイズを記入します、下の</a:t>
            </a:r>
            <a:r>
              <a:rPr lang="en-US" altLang="ja-JP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URL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でサイズを確認お願いします。</a:t>
            </a:r>
            <a:r>
              <a:rPr lang="en-US" altLang="ja-JP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(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リンク先の</a:t>
            </a:r>
            <a:r>
              <a:rPr lang="en-US" altLang="ja-JP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40</a:t>
            </a:r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ページから</a:t>
            </a:r>
            <a:r>
              <a:rPr lang="en-US" altLang="ja-JP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)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EC68023-AA62-3A9D-BBF8-F079BD189D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26" y="917011"/>
            <a:ext cx="7029917" cy="4852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5326984" y="2634193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A64031D-7C7F-B43B-8A23-34D808E571E3}"/>
              </a:ext>
            </a:extLst>
          </p:cNvPr>
          <p:cNvSpPr/>
          <p:nvPr/>
        </p:nvSpPr>
        <p:spPr>
          <a:xfrm>
            <a:off x="5324186" y="2942254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2</a:t>
            </a:r>
            <a:endParaRPr kumimoji="1" lang="ja-JP" altLang="en-US" sz="10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EC3E96E-4333-9276-D709-CE0FB0AE69CD}"/>
              </a:ext>
            </a:extLst>
          </p:cNvPr>
          <p:cNvSpPr/>
          <p:nvPr/>
        </p:nvSpPr>
        <p:spPr>
          <a:xfrm>
            <a:off x="4295486" y="4402754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3</a:t>
            </a:r>
            <a:endParaRPr kumimoji="1" lang="ja-JP" altLang="en-US" sz="10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419C228-36BE-CFB1-95E7-D0314B3ACCF2}"/>
              </a:ext>
            </a:extLst>
          </p:cNvPr>
          <p:cNvSpPr/>
          <p:nvPr/>
        </p:nvSpPr>
        <p:spPr>
          <a:xfrm>
            <a:off x="8137236" y="2981853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https://isung.co.jp/link/6.pdf</a:t>
            </a:r>
            <a:endParaRPr kumimoji="1" lang="ja-JP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6E3488C-4C46-0289-734E-CD8B9BAB7915}"/>
              </a:ext>
            </a:extLst>
          </p:cNvPr>
          <p:cNvSpPr/>
          <p:nvPr/>
        </p:nvSpPr>
        <p:spPr>
          <a:xfrm>
            <a:off x="8137236" y="3408485"/>
            <a:ext cx="4054764" cy="261063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設定の後には確定を押す</a:t>
            </a:r>
            <a:endParaRPr lang="en-US" altLang="ja-JP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5820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6D64B68-0519-9803-F6EB-55B2FB5C74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0" y="1135712"/>
            <a:ext cx="7079869" cy="4886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 err="1"/>
              <a:t>ViPlex</a:t>
            </a:r>
            <a:r>
              <a:rPr lang="en-US" altLang="ja-JP" sz="2800" b="1" dirty="0"/>
              <a:t> Express(</a:t>
            </a:r>
            <a:r>
              <a:rPr lang="ja-JP" altLang="en-US" sz="2800" b="1" dirty="0"/>
              <a:t>コンテンツリストを作成</a:t>
            </a:r>
            <a:r>
              <a:rPr lang="en-US" altLang="ja-JP" sz="2800" b="1" dirty="0"/>
              <a:t>)</a:t>
            </a:r>
            <a:endParaRPr kumimoji="1" lang="ja-JP" altLang="en-US" sz="2800" dirty="0">
              <a:solidFill>
                <a:schemeClr val="bg1"/>
              </a:solidFill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FB23B96E-5D89-EB75-F98C-7382B82AB6CF}"/>
              </a:ext>
            </a:extLst>
          </p:cNvPr>
          <p:cNvSpPr/>
          <p:nvPr/>
        </p:nvSpPr>
        <p:spPr>
          <a:xfrm>
            <a:off x="8137236" y="1993251"/>
            <a:ext cx="4054764" cy="261062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kumimoji="1" lang="ja-JP" alt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ファイルアイコンを選択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7EDF0EF-487B-9008-373D-5681010DD021}"/>
              </a:ext>
            </a:extLst>
          </p:cNvPr>
          <p:cNvSpPr/>
          <p:nvPr/>
        </p:nvSpPr>
        <p:spPr>
          <a:xfrm>
            <a:off x="2672684" y="939573"/>
            <a:ext cx="208230" cy="208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1</a:t>
            </a:r>
            <a:endParaRPr kumimoji="1" lang="ja-JP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910962076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4286112_TF22712842.potx" id="{DC1F4CAC-463E-46B1-B56C-8FFBB0733DDE}" vid="{102B73BB-D185-4E66-89CB-192264AF1FD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932EF5-314F-409E-8020-FEE5FA07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03EEFF0-FB57-4CB4-8BFC-DF397689E2ED}">
  <ds:schemaRefs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71af3243-3dd4-4a8d-8c0d-dd76da1f02a5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A3F7EDC-E5B4-4BBC-9D2A-CBE6D46C37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{EB7223E8-5771-460C-9B3E-2E6FF386B798}tf22712842_win32</Template>
  <TotalTime>8614</TotalTime>
  <Words>1287</Words>
  <Application>Microsoft Office PowerPoint</Application>
  <PresentationFormat>ワイド画面</PresentationFormat>
  <Paragraphs>161</Paragraphs>
  <Slides>27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27</vt:i4>
      </vt:variant>
    </vt:vector>
  </HeadingPairs>
  <TitlesOfParts>
    <vt:vector size="37" baseType="lpstr">
      <vt:lpstr>Franklin Gothic Book 本文</vt:lpstr>
      <vt:lpstr>Meiryo UI</vt:lpstr>
      <vt:lpstr>ＭＳ Ｐゴシック</vt:lpstr>
      <vt:lpstr>メイリオ</vt:lpstr>
      <vt:lpstr>游ゴシック</vt:lpstr>
      <vt:lpstr>游ゴシック Light</vt:lpstr>
      <vt:lpstr>Calibri</vt:lpstr>
      <vt:lpstr>Franklin Gothic Book</vt:lpstr>
      <vt:lpstr>Wingdings 2</vt:lpstr>
      <vt:lpstr>1_RetrospectVTI</vt:lpstr>
      <vt:lpstr>ViPlex Express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サイネージ 提案資料</dc:title>
  <dc:creator>イソンジャパン株式会社</dc:creator>
  <cp:lastModifiedBy>イソンジャパン株式会社</cp:lastModifiedBy>
  <cp:revision>199</cp:revision>
  <cp:lastPrinted>2023-12-12T04:33:13Z</cp:lastPrinted>
  <dcterms:created xsi:type="dcterms:W3CDTF">2022-12-23T00:00:27Z</dcterms:created>
  <dcterms:modified xsi:type="dcterms:W3CDTF">2023-12-12T04:36:17Z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