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Override1.xml" ContentType="application/vnd.openxmlformats-officedocument.themeOverrid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4"/>
  </p:sldMasterIdLst>
  <p:notesMasterIdLst>
    <p:notesMasterId r:id="rId20"/>
  </p:notesMasterIdLst>
  <p:handoutMasterIdLst>
    <p:handoutMasterId r:id="rId21"/>
  </p:handoutMasterIdLst>
  <p:sldIdLst>
    <p:sldId id="298" r:id="rId5"/>
    <p:sldId id="309" r:id="rId6"/>
    <p:sldId id="301" r:id="rId7"/>
    <p:sldId id="324" r:id="rId8"/>
    <p:sldId id="303" r:id="rId9"/>
    <p:sldId id="321" r:id="rId10"/>
    <p:sldId id="302" r:id="rId11"/>
    <p:sldId id="325" r:id="rId12"/>
    <p:sldId id="326" r:id="rId13"/>
    <p:sldId id="323" r:id="rId14"/>
    <p:sldId id="304" r:id="rId15"/>
    <p:sldId id="308" r:id="rId16"/>
    <p:sldId id="327" r:id="rId17"/>
    <p:sldId id="320" r:id="rId18"/>
    <p:sldId id="328" r:id="rId19"/>
  </p:sldIdLst>
  <p:sldSz cx="12192000" cy="6858000"/>
  <p:notesSz cx="6858000" cy="9144000"/>
  <p:defaultTextStyle>
    <a:defPPr rtl="0">
      <a:defRPr lang="ja-jp"/>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19" autoAdjust="0"/>
  </p:normalViewPr>
  <p:slideViewPr>
    <p:cSldViewPr snapToGrid="0">
      <p:cViewPr varScale="1">
        <p:scale>
          <a:sx n="110" d="100"/>
          <a:sy n="110" d="100"/>
        </p:scale>
        <p:origin x="630" y="114"/>
      </p:cViewPr>
      <p:guideLst/>
    </p:cSldViewPr>
  </p:slideViewPr>
  <p:notesTextViewPr>
    <p:cViewPr>
      <p:scale>
        <a:sx n="1" d="1"/>
        <a:sy n="1" d="1"/>
      </p:scale>
      <p:origin x="0" y="0"/>
    </p:cViewPr>
  </p:notesTextViewPr>
  <p:notesViewPr>
    <p:cSldViewPr snapToGrid="0">
      <p:cViewPr varScale="1">
        <p:scale>
          <a:sx n="87" d="100"/>
          <a:sy n="87" d="100"/>
        </p:scale>
        <p:origin x="3840" y="108"/>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3" Type="http://schemas.openxmlformats.org/officeDocument/2006/relationships/customXml" Target="../customXml/item3.xml"/><Relationship Id="rId21" Type="http://schemas.openxmlformats.org/officeDocument/2006/relationships/handoutMaster" Target="handoutMasters/handoutMaster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viewProps" Target="viewProps.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ja-JP" altLang="en-US" dirty="0">
              <a:latin typeface="Meiryo UI" panose="020B0604030504040204" pitchFamily="50" charset="-128"/>
              <a:ea typeface="Meiryo UI" panose="020B0604030504040204" pitchFamily="50" charset="-128"/>
            </a:endParaRPr>
          </a:p>
        </p:txBody>
      </p:sp>
      <p:sp>
        <p:nvSpPr>
          <p:cNvPr id="3" name="日付プレースホルダー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D7D243AE-AB9C-4F99-A927-9F2471FAD649}" type="datetime1">
              <a:rPr kumimoji="1" lang="ja-JP" altLang="en-US" smtClean="0">
                <a:latin typeface="Meiryo UI" panose="020B0604030504040204" pitchFamily="50" charset="-128"/>
                <a:ea typeface="Meiryo UI" panose="020B0604030504040204" pitchFamily="50" charset="-128"/>
              </a:rPr>
              <a:t>2022/12/28</a:t>
            </a:fld>
            <a:endParaRPr kumimoji="1" lang="ja-JP" altLang="en-US" dirty="0">
              <a:latin typeface="Meiryo UI" panose="020B0604030504040204" pitchFamily="50" charset="-128"/>
              <a:ea typeface="Meiryo UI" panose="020B0604030504040204" pitchFamily="50" charset="-128"/>
            </a:endParaRPr>
          </a:p>
        </p:txBody>
      </p:sp>
      <p:sp>
        <p:nvSpPr>
          <p:cNvPr id="4" name="フッター プレースホルダー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ja-JP" altLang="en-US" dirty="0">
              <a:latin typeface="Meiryo UI" panose="020B0604030504040204" pitchFamily="50" charset="-128"/>
              <a:ea typeface="Meiryo UI" panose="020B0604030504040204" pitchFamily="50" charset="-128"/>
            </a:endParaRPr>
          </a:p>
        </p:txBody>
      </p:sp>
      <p:sp>
        <p:nvSpPr>
          <p:cNvPr id="5" name="スライド番号プレースホルダー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2BDADE32-FD1A-494E-A873-FBE034D5C1DA}" type="slidenum">
              <a:rPr kumimoji="1" lang="en-US" altLang="ja-JP" smtClean="0">
                <a:latin typeface="Meiryo UI" panose="020B0604030504040204" pitchFamily="50" charset="-128"/>
                <a:ea typeface="Meiryo UI" panose="020B0604030504040204" pitchFamily="50" charset="-128"/>
              </a:rPr>
              <a:t>‹#›</a:t>
            </a:fld>
            <a:endParaRPr kumimoji="1" lang="ja-JP" altLang="en-US" dirty="0">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265182092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Meiryo UI" panose="020B0604030504040204" pitchFamily="50" charset="-128"/>
                <a:ea typeface="Meiryo UI" panose="020B0604030504040204" pitchFamily="50" charset="-128"/>
              </a:defRPr>
            </a:lvl1pPr>
          </a:lstStyle>
          <a:p>
            <a:endParaRPr kumimoji="1" lang="ja-JP" altLang="en-US" dirty="0"/>
          </a:p>
        </p:txBody>
      </p:sp>
      <p:sp>
        <p:nvSpPr>
          <p:cNvPr id="3" name="日付プレースホルダー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Meiryo UI" panose="020B0604030504040204" pitchFamily="50" charset="-128"/>
                <a:ea typeface="Meiryo UI" panose="020B0604030504040204" pitchFamily="50" charset="-128"/>
              </a:defRPr>
            </a:lvl1pPr>
          </a:lstStyle>
          <a:p>
            <a:fld id="{D5D0D523-8CFC-4A67-BC17-72B1EE12365D}" type="datetime1">
              <a:rPr kumimoji="1" lang="ja-JP" altLang="en-US" smtClean="0"/>
              <a:pPr/>
              <a:t>2022/12/28</a:t>
            </a:fld>
            <a:endParaRPr kumimoji="1" lang="ja-JP" altLang="en-US" dirty="0"/>
          </a:p>
        </p:txBody>
      </p:sp>
      <p:sp>
        <p:nvSpPr>
          <p:cNvPr id="4" name="スライド イメージ プレースホルダー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ja-JP" altLang="en-US" noProof="0" dirty="0"/>
          </a:p>
        </p:txBody>
      </p:sp>
      <p:sp>
        <p:nvSpPr>
          <p:cNvPr id="5" name="ノート プレースホルダー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kumimoji="1" lang="ja-JP" altLang="en-US" noProof="0" dirty="0"/>
              <a:t>マスター テキストの書式設定</a:t>
            </a:r>
          </a:p>
          <a:p>
            <a:pPr lvl="1"/>
            <a:r>
              <a:rPr kumimoji="1" lang="ja-JP" altLang="en-US" noProof="0" dirty="0"/>
              <a:t>第 </a:t>
            </a:r>
            <a:r>
              <a:rPr kumimoji="1" lang="en-US" altLang="ja-JP" noProof="0" dirty="0"/>
              <a:t>2 </a:t>
            </a:r>
            <a:r>
              <a:rPr kumimoji="1" lang="ja-JP" altLang="en-US" noProof="0" dirty="0"/>
              <a:t>レベル</a:t>
            </a:r>
          </a:p>
          <a:p>
            <a:pPr lvl="2"/>
            <a:r>
              <a:rPr kumimoji="1" lang="ja-JP" altLang="en-US" noProof="0" dirty="0"/>
              <a:t>第 </a:t>
            </a:r>
            <a:r>
              <a:rPr kumimoji="1" lang="en-US" altLang="ja-JP" noProof="0" dirty="0"/>
              <a:t>3 </a:t>
            </a:r>
            <a:r>
              <a:rPr kumimoji="1" lang="ja-JP" altLang="en-US" noProof="0" dirty="0"/>
              <a:t>レベル</a:t>
            </a:r>
          </a:p>
          <a:p>
            <a:pPr lvl="3"/>
            <a:r>
              <a:rPr kumimoji="1" lang="ja-JP" altLang="en-US" noProof="0" dirty="0"/>
              <a:t>第 </a:t>
            </a:r>
            <a:r>
              <a:rPr kumimoji="1" lang="en-US" altLang="ja-JP" noProof="0" dirty="0"/>
              <a:t>4 </a:t>
            </a:r>
            <a:r>
              <a:rPr kumimoji="1" lang="ja-JP" altLang="en-US" noProof="0" dirty="0"/>
              <a:t>レベル</a:t>
            </a:r>
          </a:p>
          <a:p>
            <a:pPr lvl="4"/>
            <a:r>
              <a:rPr kumimoji="1" lang="ja-JP" altLang="en-US" noProof="0" dirty="0"/>
              <a:t>第 </a:t>
            </a:r>
            <a:r>
              <a:rPr kumimoji="1" lang="en-US" altLang="ja-JP" noProof="0" dirty="0"/>
              <a:t>5 </a:t>
            </a:r>
            <a:r>
              <a:rPr kumimoji="1" lang="ja-JP" altLang="en-US" noProof="0" dirty="0"/>
              <a:t>レベル</a:t>
            </a:r>
          </a:p>
        </p:txBody>
      </p:sp>
      <p:sp>
        <p:nvSpPr>
          <p:cNvPr id="6" name="フッター プレースホルダー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Meiryo UI" panose="020B0604030504040204" pitchFamily="50" charset="-128"/>
                <a:ea typeface="Meiryo UI" panose="020B0604030504040204" pitchFamily="50" charset="-128"/>
              </a:defRPr>
            </a:lvl1pPr>
          </a:lstStyle>
          <a:p>
            <a:endParaRPr kumimoji="1" lang="ja-JP" altLang="en-US" dirty="0"/>
          </a:p>
        </p:txBody>
      </p:sp>
      <p:sp>
        <p:nvSpPr>
          <p:cNvPr id="7" name="スライド番号プレースホルダー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Meiryo UI" panose="020B0604030504040204" pitchFamily="50" charset="-128"/>
                <a:ea typeface="Meiryo UI" panose="020B0604030504040204" pitchFamily="50" charset="-128"/>
              </a:defRPr>
            </a:lvl1pPr>
          </a:lstStyle>
          <a:p>
            <a:fld id="{5DBB06E8-024C-426A-A87F-EDA2F6EC649B}" type="slidenum">
              <a:rPr kumimoji="1" lang="en-US" altLang="ja-JP" smtClean="0"/>
              <a:pPr/>
              <a:t>‹#›</a:t>
            </a:fld>
            <a:endParaRPr kumimoji="1" lang="ja-JP" altLang="en-US" dirty="0"/>
          </a:p>
        </p:txBody>
      </p:sp>
    </p:spTree>
    <p:extLst>
      <p:ext uri="{BB962C8B-B14F-4D97-AF65-F5344CB8AC3E}">
        <p14:creationId xmlns:p14="http://schemas.microsoft.com/office/powerpoint/2010/main" val="3830282848"/>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eiryo UI" panose="020B0604030504040204" pitchFamily="50" charset="-128"/>
        <a:ea typeface="Meiryo UI" panose="020B0604030504040204" pitchFamily="50" charset="-128"/>
        <a:cs typeface="+mn-cs"/>
      </a:defRPr>
    </a:lvl1pPr>
    <a:lvl2pPr marL="457200" algn="l" defTabSz="914400" rtl="0" eaLnBrk="1" latinLnBrk="0" hangingPunct="1">
      <a:defRPr kumimoji="1" sz="1200" kern="1200">
        <a:solidFill>
          <a:schemeClr val="tx1"/>
        </a:solidFill>
        <a:latin typeface="Meiryo UI" panose="020B0604030504040204" pitchFamily="50" charset="-128"/>
        <a:ea typeface="Meiryo UI" panose="020B0604030504040204" pitchFamily="50" charset="-128"/>
        <a:cs typeface="+mn-cs"/>
      </a:defRPr>
    </a:lvl2pPr>
    <a:lvl3pPr marL="914400" algn="l" defTabSz="914400" rtl="0" eaLnBrk="1" latinLnBrk="0" hangingPunct="1">
      <a:defRPr kumimoji="1" sz="1200" kern="1200">
        <a:solidFill>
          <a:schemeClr val="tx1"/>
        </a:solidFill>
        <a:latin typeface="Meiryo UI" panose="020B0604030504040204" pitchFamily="50" charset="-128"/>
        <a:ea typeface="Meiryo UI" panose="020B0604030504040204" pitchFamily="50" charset="-128"/>
        <a:cs typeface="+mn-cs"/>
      </a:defRPr>
    </a:lvl3pPr>
    <a:lvl4pPr marL="1371600" algn="l" defTabSz="914400" rtl="0" eaLnBrk="1" latinLnBrk="0" hangingPunct="1">
      <a:defRPr kumimoji="1" sz="1200" kern="1200">
        <a:solidFill>
          <a:schemeClr val="tx1"/>
        </a:solidFill>
        <a:latin typeface="Meiryo UI" panose="020B0604030504040204" pitchFamily="50" charset="-128"/>
        <a:ea typeface="Meiryo UI" panose="020B0604030504040204" pitchFamily="50" charset="-128"/>
        <a:cs typeface="+mn-cs"/>
      </a:defRPr>
    </a:lvl4pPr>
    <a:lvl5pPr marL="1828800" algn="l" defTabSz="914400" rtl="0" eaLnBrk="1" latinLnBrk="0" hangingPunct="1">
      <a:defRPr kumimoji="1" sz="1200" kern="1200">
        <a:solidFill>
          <a:schemeClr val="tx1"/>
        </a:solidFill>
        <a:latin typeface="Meiryo UI" panose="020B0604030504040204" pitchFamily="50" charset="-128"/>
        <a:ea typeface="Meiryo UI" panose="020B0604030504040204" pitchFamily="50" charset="-128"/>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latin typeface="Meiryo UI" panose="020B0604030504040204" pitchFamily="50" charset="-128"/>
              <a:ea typeface="Meiryo UI" panose="020B0604030504040204" pitchFamily="50" charset="-128"/>
            </a:endParaRPr>
          </a:p>
        </p:txBody>
      </p:sp>
      <p:sp>
        <p:nvSpPr>
          <p:cNvPr id="4" name="スライド番号プレースホルダー 3"/>
          <p:cNvSpPr>
            <a:spLocks noGrp="1"/>
          </p:cNvSpPr>
          <p:nvPr>
            <p:ph type="sldNum" sz="quarter" idx="10"/>
          </p:nvPr>
        </p:nvSpPr>
        <p:spPr/>
        <p:txBody>
          <a:bodyPr/>
          <a:lstStyle/>
          <a:p>
            <a:fld id="{5DBB06E8-024C-426A-A87F-EDA2F6EC649B}" type="slidenum">
              <a:rPr kumimoji="1" lang="en-US" altLang="ja-JP" smtClean="0">
                <a:latin typeface="Meiryo UI" panose="020B0604030504040204" pitchFamily="50" charset="-128"/>
                <a:ea typeface="Meiryo UI" panose="020B0604030504040204" pitchFamily="50" charset="-128"/>
              </a:rPr>
              <a:t>1</a:t>
            </a:fld>
            <a:endParaRPr kumimoji="1" lang="ja-JP" altLang="en-US" dirty="0">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39975162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タイトル スライド">
    <p:spTree>
      <p:nvGrpSpPr>
        <p:cNvPr id="1" name=""/>
        <p:cNvGrpSpPr/>
        <p:nvPr/>
      </p:nvGrpSpPr>
      <p:grpSpPr>
        <a:xfrm>
          <a:off x="0" y="0"/>
          <a:ext cx="0" cy="0"/>
          <a:chOff x="0" y="0"/>
          <a:chExt cx="0" cy="0"/>
        </a:xfrm>
      </p:grpSpPr>
      <p:sp>
        <p:nvSpPr>
          <p:cNvPr id="10" name="長方形 9">
            <a:extLst>
              <a:ext uri="{FF2B5EF4-FFF2-40B4-BE49-F238E27FC236}">
                <a16:creationId xmlns:a16="http://schemas.microsoft.com/office/drawing/2014/main" id="{39E3965E-AC41-4711-9D10-E25ABB132D86}"/>
              </a:ext>
            </a:extLst>
          </p:cNvPr>
          <p:cNvSpPr/>
          <p:nvPr/>
        </p:nvSpPr>
        <p:spPr>
          <a:xfrm>
            <a:off x="3175" y="6400800"/>
            <a:ext cx="12188825" cy="45720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タイトル 1"/>
          <p:cNvSpPr>
            <a:spLocks noGrp="1"/>
          </p:cNvSpPr>
          <p:nvPr>
            <p:ph type="ctrTitle"/>
          </p:nvPr>
        </p:nvSpPr>
        <p:spPr>
          <a:xfrm>
            <a:off x="1097280" y="758952"/>
            <a:ext cx="10058400" cy="3566160"/>
          </a:xfrm>
        </p:spPr>
        <p:txBody>
          <a:bodyPr rtlCol="0" anchor="b">
            <a:normAutofit/>
          </a:bodyPr>
          <a:lstStyle>
            <a:lvl1pPr algn="l">
              <a:lnSpc>
                <a:spcPct val="90000"/>
              </a:lnSpc>
              <a:defRPr sz="8000" spc="-50" baseline="0">
                <a:solidFill>
                  <a:schemeClr val="tx1">
                    <a:lumMod val="85000"/>
                    <a:lumOff val="15000"/>
                  </a:schemeClr>
                </a:solidFill>
              </a:defRPr>
            </a:lvl1pPr>
          </a:lstStyle>
          <a:p>
            <a:pPr rtl="0"/>
            <a:r>
              <a:rPr lang="ja-JP" altLang="en-US" noProof="0"/>
              <a:t>マスター タイトルの書式設定</a:t>
            </a:r>
            <a:endParaRPr lang="ja-JP" altLang="en-US" noProof="0" dirty="0"/>
          </a:p>
        </p:txBody>
      </p:sp>
      <p:sp>
        <p:nvSpPr>
          <p:cNvPr id="3" name="サブタイトル 2"/>
          <p:cNvSpPr>
            <a:spLocks noGrp="1"/>
          </p:cNvSpPr>
          <p:nvPr>
            <p:ph type="subTitle" idx="1"/>
          </p:nvPr>
        </p:nvSpPr>
        <p:spPr>
          <a:xfrm>
            <a:off x="1100051" y="4645152"/>
            <a:ext cx="10058400" cy="1143000"/>
          </a:xfrm>
        </p:spPr>
        <p:txBody>
          <a:bodyPr lIns="91440" rIns="91440" rtlCol="0">
            <a:normAutofit/>
          </a:bodyPr>
          <a:lstStyle>
            <a:lvl1pPr marL="0" indent="0" algn="l">
              <a:buNone/>
              <a:defRPr sz="2400" cap="all" spc="200" baseline="0">
                <a:solidFill>
                  <a:schemeClr val="tx1"/>
                </a:solidFill>
                <a:latin typeface="+mn-lt"/>
              </a:defRPr>
            </a:lvl1pPr>
            <a:lvl2pPr marL="457200" indent="0" algn="ctr">
              <a:buNone/>
              <a:defRPr sz="24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pPr rtl="0"/>
            <a:r>
              <a:rPr lang="ja-JP" altLang="en-US" noProof="0"/>
              <a:t>マスター サブタイトルの書式設定</a:t>
            </a:r>
            <a:endParaRPr lang="ja-JP" altLang="en-US" noProof="0" dirty="0"/>
          </a:p>
        </p:txBody>
      </p:sp>
      <p:cxnSp>
        <p:nvCxnSpPr>
          <p:cNvPr id="9" name="直線​​コネクタ(S) 8">
            <a:extLst>
              <a:ext uri="{FF2B5EF4-FFF2-40B4-BE49-F238E27FC236}">
                <a16:creationId xmlns:a16="http://schemas.microsoft.com/office/drawing/2014/main" id="{1F5DC8C3-BA5F-4EED-BB9A-A14272BD82A1}"/>
              </a:ext>
            </a:extLst>
          </p:cNvPr>
          <p:cNvCxnSpPr/>
          <p:nvPr/>
        </p:nvCxnSpPr>
        <p:spPr>
          <a:xfrm>
            <a:off x="1207658" y="4474741"/>
            <a:ext cx="9875520" cy="0"/>
          </a:xfrm>
          <a:prstGeom prst="line">
            <a:avLst/>
          </a:prstGeom>
          <a:ln w="127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4" name="日付プレースホルダー 3">
            <a:extLst>
              <a:ext uri="{FF2B5EF4-FFF2-40B4-BE49-F238E27FC236}">
                <a16:creationId xmlns:a16="http://schemas.microsoft.com/office/drawing/2014/main" id="{9925CCF1-92C0-4AF3-BFAF-4921631915AB}"/>
              </a:ext>
            </a:extLst>
          </p:cNvPr>
          <p:cNvSpPr>
            <a:spLocks noGrp="1"/>
          </p:cNvSpPr>
          <p:nvPr>
            <p:ph type="dt" sz="half" idx="10"/>
          </p:nvPr>
        </p:nvSpPr>
        <p:spPr/>
        <p:txBody>
          <a:bodyPr rtlCol="0"/>
          <a:lstStyle/>
          <a:p>
            <a:pPr rtl="0"/>
            <a:r>
              <a:rPr lang="en-US" altLang="ja-JP" noProof="0" dirty="0"/>
              <a:t>2020/2/13</a:t>
            </a:r>
            <a:endParaRPr lang="ja-JP" altLang="en-US" noProof="0" dirty="0"/>
          </a:p>
        </p:txBody>
      </p:sp>
      <p:sp>
        <p:nvSpPr>
          <p:cNvPr id="5" name="フッター プレースホルダー 4">
            <a:extLst>
              <a:ext uri="{FF2B5EF4-FFF2-40B4-BE49-F238E27FC236}">
                <a16:creationId xmlns:a16="http://schemas.microsoft.com/office/drawing/2014/main" id="{051A78A9-3DFF-4937-A9F2-5D8CF495F367}"/>
              </a:ext>
            </a:extLst>
          </p:cNvPr>
          <p:cNvSpPr>
            <a:spLocks noGrp="1"/>
          </p:cNvSpPr>
          <p:nvPr>
            <p:ph type="ftr" sz="quarter" idx="11"/>
          </p:nvPr>
        </p:nvSpPr>
        <p:spPr/>
        <p:txBody>
          <a:bodyPr rtlCol="0"/>
          <a:lstStyle/>
          <a:p>
            <a:pPr rtl="0"/>
            <a:endParaRPr lang="ja-JP" altLang="en-US" noProof="0" dirty="0"/>
          </a:p>
        </p:txBody>
      </p:sp>
      <p:sp>
        <p:nvSpPr>
          <p:cNvPr id="6" name="スライド番号プレースホルダー 5">
            <a:extLst>
              <a:ext uri="{FF2B5EF4-FFF2-40B4-BE49-F238E27FC236}">
                <a16:creationId xmlns:a16="http://schemas.microsoft.com/office/drawing/2014/main" id="{5FAEB271-5CC0-4759-BC6E-8BE53AB227C0}"/>
              </a:ext>
            </a:extLst>
          </p:cNvPr>
          <p:cNvSpPr>
            <a:spLocks noGrp="1"/>
          </p:cNvSpPr>
          <p:nvPr>
            <p:ph type="sldNum" sz="quarter" idx="12"/>
          </p:nvPr>
        </p:nvSpPr>
        <p:spPr/>
        <p:txBody>
          <a:bodyPr rtlCol="0"/>
          <a:lstStyle/>
          <a:p>
            <a:pPr rtl="0"/>
            <a:fld id="{3A98EE3D-8CD1-4C3F-BD1C-C98C9596463C}" type="slidenum">
              <a:rPr lang="en-US" altLang="ja-JP" noProof="0" smtClean="0"/>
              <a:t>‹#›</a:t>
            </a:fld>
            <a:endParaRPr lang="ja-JP" altLang="en-US" noProof="0" dirty="0"/>
          </a:p>
        </p:txBody>
      </p:sp>
    </p:spTree>
    <p:extLst>
      <p:ext uri="{BB962C8B-B14F-4D97-AF65-F5344CB8AC3E}">
        <p14:creationId xmlns:p14="http://schemas.microsoft.com/office/powerpoint/2010/main" val="262343750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rtlCol="0"/>
          <a:lstStyle/>
          <a:p>
            <a:pPr rtl="0"/>
            <a:r>
              <a:rPr lang="ja-JP" altLang="en-US" noProof="0"/>
              <a:t>マスター タイトルの書式設定</a:t>
            </a:r>
            <a:endParaRPr lang="ja-JP" altLang="en-US" noProof="0" dirty="0"/>
          </a:p>
        </p:txBody>
      </p:sp>
      <p:sp>
        <p:nvSpPr>
          <p:cNvPr id="3" name="コンテンツ プレースホルダー 2"/>
          <p:cNvSpPr>
            <a:spLocks noGrp="1"/>
          </p:cNvSpPr>
          <p:nvPr>
            <p:ph idx="1"/>
          </p:nvPr>
        </p:nvSpPr>
        <p:spPr/>
        <p:txBody>
          <a:bodyPr rtlCol="0"/>
          <a:lstStyle/>
          <a:p>
            <a:pPr lvl="0" rtl="0"/>
            <a:r>
              <a:rPr lang="ja-JP" altLang="en-US" noProof="0"/>
              <a:t>マスター テキストの書式設定</a:t>
            </a:r>
          </a:p>
          <a:p>
            <a:pPr lvl="1" rtl="0"/>
            <a:r>
              <a:rPr lang="ja-JP" altLang="en-US" noProof="0"/>
              <a:t>第 </a:t>
            </a:r>
            <a:r>
              <a:rPr lang="en-US" altLang="ja-JP" noProof="0"/>
              <a:t>2 </a:t>
            </a:r>
            <a:r>
              <a:rPr lang="ja-JP" altLang="en-US" noProof="0"/>
              <a:t>レベル</a:t>
            </a:r>
          </a:p>
          <a:p>
            <a:pPr lvl="2" rtl="0"/>
            <a:r>
              <a:rPr lang="ja-JP" altLang="en-US" noProof="0"/>
              <a:t>第 </a:t>
            </a:r>
            <a:r>
              <a:rPr lang="en-US" altLang="ja-JP" noProof="0"/>
              <a:t>3 </a:t>
            </a:r>
            <a:r>
              <a:rPr lang="ja-JP" altLang="en-US" noProof="0"/>
              <a:t>レベル</a:t>
            </a:r>
          </a:p>
          <a:p>
            <a:pPr lvl="3" rtl="0"/>
            <a:r>
              <a:rPr lang="ja-JP" altLang="en-US" noProof="0"/>
              <a:t>第 </a:t>
            </a:r>
            <a:r>
              <a:rPr lang="en-US" altLang="ja-JP" noProof="0"/>
              <a:t>4 </a:t>
            </a:r>
            <a:r>
              <a:rPr lang="ja-JP" altLang="en-US" noProof="0"/>
              <a:t>レベル</a:t>
            </a:r>
          </a:p>
          <a:p>
            <a:pPr lvl="4" rtl="0"/>
            <a:r>
              <a:rPr lang="ja-JP" altLang="en-US" noProof="0"/>
              <a:t>第 </a:t>
            </a:r>
            <a:r>
              <a:rPr lang="en-US" altLang="ja-JP" noProof="0"/>
              <a:t>5 </a:t>
            </a:r>
            <a:r>
              <a:rPr lang="ja-JP" altLang="en-US" noProof="0"/>
              <a:t>レベル</a:t>
            </a:r>
            <a:endParaRPr lang="ja-JP" altLang="en-US" noProof="0" dirty="0"/>
          </a:p>
        </p:txBody>
      </p:sp>
      <p:sp>
        <p:nvSpPr>
          <p:cNvPr id="7" name="日付プレースホルダー 6">
            <a:extLst>
              <a:ext uri="{FF2B5EF4-FFF2-40B4-BE49-F238E27FC236}">
                <a16:creationId xmlns:a16="http://schemas.microsoft.com/office/drawing/2014/main" id="{354D8B55-9EA8-4B81-8E84-9B93B0A27559}"/>
              </a:ext>
            </a:extLst>
          </p:cNvPr>
          <p:cNvSpPr>
            <a:spLocks noGrp="1"/>
          </p:cNvSpPr>
          <p:nvPr>
            <p:ph type="dt" sz="half" idx="10"/>
          </p:nvPr>
        </p:nvSpPr>
        <p:spPr/>
        <p:txBody>
          <a:bodyPr rtlCol="0"/>
          <a:lstStyle/>
          <a:p>
            <a:pPr rtl="0"/>
            <a:r>
              <a:rPr lang="en-US" altLang="ja-JP" noProof="0" dirty="0"/>
              <a:t>2020/2/13</a:t>
            </a:r>
            <a:endParaRPr lang="ja-JP" altLang="en-US" noProof="0" dirty="0"/>
          </a:p>
        </p:txBody>
      </p:sp>
      <p:sp>
        <p:nvSpPr>
          <p:cNvPr id="8" name="フッター プレースホルダー 7">
            <a:extLst>
              <a:ext uri="{FF2B5EF4-FFF2-40B4-BE49-F238E27FC236}">
                <a16:creationId xmlns:a16="http://schemas.microsoft.com/office/drawing/2014/main" id="{062CA021-2578-47CB-822C-BDDFF7223B28}"/>
              </a:ext>
            </a:extLst>
          </p:cNvPr>
          <p:cNvSpPr>
            <a:spLocks noGrp="1"/>
          </p:cNvSpPr>
          <p:nvPr>
            <p:ph type="ftr" sz="quarter" idx="11"/>
          </p:nvPr>
        </p:nvSpPr>
        <p:spPr/>
        <p:txBody>
          <a:bodyPr rtlCol="0"/>
          <a:lstStyle/>
          <a:p>
            <a:pPr rtl="0"/>
            <a:endParaRPr lang="ja-JP" altLang="en-US" noProof="0" dirty="0"/>
          </a:p>
        </p:txBody>
      </p:sp>
      <p:sp>
        <p:nvSpPr>
          <p:cNvPr id="9" name="スライド番号プレースホルダー 8">
            <a:extLst>
              <a:ext uri="{FF2B5EF4-FFF2-40B4-BE49-F238E27FC236}">
                <a16:creationId xmlns:a16="http://schemas.microsoft.com/office/drawing/2014/main" id="{C4AAB51D-4141-4682-9375-DAFD5FB9DD10}"/>
              </a:ext>
            </a:extLst>
          </p:cNvPr>
          <p:cNvSpPr>
            <a:spLocks noGrp="1"/>
          </p:cNvSpPr>
          <p:nvPr>
            <p:ph type="sldNum" sz="quarter" idx="12"/>
          </p:nvPr>
        </p:nvSpPr>
        <p:spPr/>
        <p:txBody>
          <a:bodyPr rtlCol="0"/>
          <a:lstStyle/>
          <a:p>
            <a:pPr rtl="0"/>
            <a:fld id="{3A98EE3D-8CD1-4C3F-BD1C-C98C9596463C}" type="slidenum">
              <a:rPr lang="en-US" altLang="ja-JP" noProof="0" smtClean="0"/>
              <a:t>‹#›</a:t>
            </a:fld>
            <a:endParaRPr lang="ja-JP" altLang="en-US" noProof="0" dirty="0"/>
          </a:p>
        </p:txBody>
      </p:sp>
    </p:spTree>
    <p:extLst>
      <p:ext uri="{BB962C8B-B14F-4D97-AF65-F5344CB8AC3E}">
        <p14:creationId xmlns:p14="http://schemas.microsoft.com/office/powerpoint/2010/main" val="254046596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セクション ヘッダー">
    <p:bg>
      <p:bgPr>
        <a:solidFill>
          <a:schemeClr val="bg1"/>
        </a:solidFill>
        <a:effectLst/>
      </p:bgPr>
    </p:bg>
    <p:spTree>
      <p:nvGrpSpPr>
        <p:cNvPr id="1" name=""/>
        <p:cNvGrpSpPr/>
        <p:nvPr/>
      </p:nvGrpSpPr>
      <p:grpSpPr>
        <a:xfrm>
          <a:off x="0" y="0"/>
          <a:ext cx="0" cy="0"/>
          <a:chOff x="0" y="0"/>
          <a:chExt cx="0" cy="0"/>
        </a:xfrm>
      </p:grpSpPr>
      <p:sp>
        <p:nvSpPr>
          <p:cNvPr id="10" name="長方形 9">
            <a:extLst>
              <a:ext uri="{FF2B5EF4-FFF2-40B4-BE49-F238E27FC236}">
                <a16:creationId xmlns:a16="http://schemas.microsoft.com/office/drawing/2014/main" id="{A585C21A-8B93-4657-B5DF-7EAEAD3BE127}"/>
              </a:ext>
            </a:extLst>
          </p:cNvPr>
          <p:cNvSpPr/>
          <p:nvPr/>
        </p:nvSpPr>
        <p:spPr>
          <a:xfrm>
            <a:off x="3175" y="6400800"/>
            <a:ext cx="12188825" cy="45720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タイトル 1"/>
          <p:cNvSpPr>
            <a:spLocks noGrp="1"/>
          </p:cNvSpPr>
          <p:nvPr>
            <p:ph type="title"/>
          </p:nvPr>
        </p:nvSpPr>
        <p:spPr>
          <a:xfrm>
            <a:off x="1097280" y="758952"/>
            <a:ext cx="10058400" cy="3566160"/>
          </a:xfrm>
        </p:spPr>
        <p:txBody>
          <a:bodyPr rtlCol="0" anchor="b" anchorCtr="0">
            <a:normAutofit/>
          </a:bodyPr>
          <a:lstStyle>
            <a:lvl1pPr>
              <a:lnSpc>
                <a:spcPct val="90000"/>
              </a:lnSpc>
              <a:defRPr sz="8000" b="0">
                <a:solidFill>
                  <a:schemeClr val="tx1">
                    <a:lumMod val="85000"/>
                    <a:lumOff val="15000"/>
                  </a:schemeClr>
                </a:solidFill>
              </a:defRPr>
            </a:lvl1pPr>
          </a:lstStyle>
          <a:p>
            <a:pPr rtl="0"/>
            <a:r>
              <a:rPr lang="ja-JP" altLang="en-US" noProof="0"/>
              <a:t>マスター タイトルの書式設定</a:t>
            </a:r>
            <a:endParaRPr lang="ja-JP" altLang="en-US" noProof="0" dirty="0"/>
          </a:p>
        </p:txBody>
      </p:sp>
      <p:sp>
        <p:nvSpPr>
          <p:cNvPr id="3" name="テキスト プレースホルダー 2"/>
          <p:cNvSpPr>
            <a:spLocks noGrp="1"/>
          </p:cNvSpPr>
          <p:nvPr>
            <p:ph type="body" idx="1"/>
          </p:nvPr>
        </p:nvSpPr>
        <p:spPr>
          <a:xfrm>
            <a:off x="1097280" y="4663440"/>
            <a:ext cx="10058400" cy="1143000"/>
          </a:xfrm>
        </p:spPr>
        <p:txBody>
          <a:bodyPr lIns="91440" rIns="91440" rtlCol="0" anchor="t" anchorCtr="0">
            <a:normAutofit/>
          </a:bodyPr>
          <a:lstStyle>
            <a:lvl1pPr marL="0" indent="0">
              <a:buNone/>
              <a:defRPr sz="2400" cap="all" spc="200" baseline="0">
                <a:solidFill>
                  <a:schemeClr val="tx1"/>
                </a:solidFill>
                <a:latin typeface="+mn-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rtl="0"/>
            <a:r>
              <a:rPr lang="ja-JP" altLang="en-US" noProof="0"/>
              <a:t>マスター テキストの書式設定</a:t>
            </a:r>
          </a:p>
        </p:txBody>
      </p:sp>
      <p:cxnSp>
        <p:nvCxnSpPr>
          <p:cNvPr id="9" name="直線​​コネクタ(S) 8">
            <a:extLst>
              <a:ext uri="{FF2B5EF4-FFF2-40B4-BE49-F238E27FC236}">
                <a16:creationId xmlns:a16="http://schemas.microsoft.com/office/drawing/2014/main" id="{459DE2C1-4C52-40A3-8959-27B2C1BEBFF6}"/>
              </a:ext>
            </a:extLst>
          </p:cNvPr>
          <p:cNvCxnSpPr/>
          <p:nvPr/>
        </p:nvCxnSpPr>
        <p:spPr>
          <a:xfrm>
            <a:off x="1207658" y="4485132"/>
            <a:ext cx="9875520" cy="0"/>
          </a:xfrm>
          <a:prstGeom prst="line">
            <a:avLst/>
          </a:prstGeom>
          <a:ln w="127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7" name="日付プレースホルダー 6">
            <a:extLst>
              <a:ext uri="{FF2B5EF4-FFF2-40B4-BE49-F238E27FC236}">
                <a16:creationId xmlns:a16="http://schemas.microsoft.com/office/drawing/2014/main" id="{AAF2E137-EC28-48F8-9198-1F02539029B6}"/>
              </a:ext>
            </a:extLst>
          </p:cNvPr>
          <p:cNvSpPr>
            <a:spLocks noGrp="1"/>
          </p:cNvSpPr>
          <p:nvPr>
            <p:ph type="dt" sz="half" idx="10"/>
          </p:nvPr>
        </p:nvSpPr>
        <p:spPr/>
        <p:txBody>
          <a:bodyPr rtlCol="0"/>
          <a:lstStyle/>
          <a:p>
            <a:pPr rtl="0"/>
            <a:r>
              <a:rPr lang="en-US" altLang="ja-JP" noProof="0" dirty="0"/>
              <a:t>2020/2/13</a:t>
            </a:r>
            <a:endParaRPr lang="ja-JP" altLang="en-US" noProof="0" dirty="0"/>
          </a:p>
        </p:txBody>
      </p:sp>
      <p:sp>
        <p:nvSpPr>
          <p:cNvPr id="8" name="フッター プレースホルダー 7">
            <a:extLst>
              <a:ext uri="{FF2B5EF4-FFF2-40B4-BE49-F238E27FC236}">
                <a16:creationId xmlns:a16="http://schemas.microsoft.com/office/drawing/2014/main" id="{189422CD-6F62-4DD6-89EF-07A60B42D219}"/>
              </a:ext>
            </a:extLst>
          </p:cNvPr>
          <p:cNvSpPr>
            <a:spLocks noGrp="1"/>
          </p:cNvSpPr>
          <p:nvPr>
            <p:ph type="ftr" sz="quarter" idx="11"/>
          </p:nvPr>
        </p:nvSpPr>
        <p:spPr/>
        <p:txBody>
          <a:bodyPr rtlCol="0"/>
          <a:lstStyle/>
          <a:p>
            <a:pPr rtl="0"/>
            <a:endParaRPr lang="ja-JP" altLang="en-US" noProof="0" dirty="0"/>
          </a:p>
        </p:txBody>
      </p:sp>
      <p:sp>
        <p:nvSpPr>
          <p:cNvPr id="11" name="スライド番号プレースホルダー 10">
            <a:extLst>
              <a:ext uri="{FF2B5EF4-FFF2-40B4-BE49-F238E27FC236}">
                <a16:creationId xmlns:a16="http://schemas.microsoft.com/office/drawing/2014/main" id="{69C6AFF8-42B4-4D05-969B-9F5FB3355555}"/>
              </a:ext>
            </a:extLst>
          </p:cNvPr>
          <p:cNvSpPr>
            <a:spLocks noGrp="1"/>
          </p:cNvSpPr>
          <p:nvPr>
            <p:ph type="sldNum" sz="quarter" idx="12"/>
          </p:nvPr>
        </p:nvSpPr>
        <p:spPr/>
        <p:txBody>
          <a:bodyPr rtlCol="0"/>
          <a:lstStyle/>
          <a:p>
            <a:pPr rtl="0"/>
            <a:fld id="{3A98EE3D-8CD1-4C3F-BD1C-C98C9596463C}" type="slidenum">
              <a:rPr lang="en-US" altLang="ja-JP" noProof="0" smtClean="0"/>
              <a:t>‹#›</a:t>
            </a:fld>
            <a:endParaRPr lang="ja-JP" altLang="en-US" noProof="0" dirty="0"/>
          </a:p>
        </p:txBody>
      </p:sp>
    </p:spTree>
    <p:extLst>
      <p:ext uri="{BB962C8B-B14F-4D97-AF65-F5344CB8AC3E}">
        <p14:creationId xmlns:p14="http://schemas.microsoft.com/office/powerpoint/2010/main" val="76278354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段組">
    <p:spTree>
      <p:nvGrpSpPr>
        <p:cNvPr id="1" name=""/>
        <p:cNvGrpSpPr/>
        <p:nvPr/>
      </p:nvGrpSpPr>
      <p:grpSpPr>
        <a:xfrm>
          <a:off x="0" y="0"/>
          <a:ext cx="0" cy="0"/>
          <a:chOff x="0" y="0"/>
          <a:chExt cx="0" cy="0"/>
        </a:xfrm>
      </p:grpSpPr>
      <p:sp>
        <p:nvSpPr>
          <p:cNvPr id="8" name="タイトル 7"/>
          <p:cNvSpPr>
            <a:spLocks noGrp="1"/>
          </p:cNvSpPr>
          <p:nvPr>
            <p:ph type="title"/>
          </p:nvPr>
        </p:nvSpPr>
        <p:spPr>
          <a:xfrm>
            <a:off x="1097280" y="286603"/>
            <a:ext cx="10058400" cy="1450757"/>
          </a:xfrm>
        </p:spPr>
        <p:txBody>
          <a:bodyPr rtlCol="0"/>
          <a:lstStyle/>
          <a:p>
            <a:pPr rtl="0"/>
            <a:r>
              <a:rPr lang="ja-JP" altLang="en-US" noProof="0"/>
              <a:t>マスター タイトルの書式設定</a:t>
            </a:r>
            <a:endParaRPr lang="ja-JP" altLang="en-US" noProof="0" dirty="0"/>
          </a:p>
        </p:txBody>
      </p:sp>
      <p:sp>
        <p:nvSpPr>
          <p:cNvPr id="3" name="コンテンツ プレースホルダー 2"/>
          <p:cNvSpPr>
            <a:spLocks noGrp="1"/>
          </p:cNvSpPr>
          <p:nvPr>
            <p:ph sz="half" idx="1"/>
          </p:nvPr>
        </p:nvSpPr>
        <p:spPr>
          <a:xfrm>
            <a:off x="1097280" y="2120900"/>
            <a:ext cx="4639736" cy="3748193"/>
          </a:xfrm>
        </p:spPr>
        <p:txBody>
          <a:bodyPr rtlCol="0"/>
          <a:lstStyle/>
          <a:p>
            <a:pPr lvl="0" rtl="0"/>
            <a:r>
              <a:rPr lang="ja-JP" altLang="en-US" noProof="0"/>
              <a:t>マスター テキストの書式設定</a:t>
            </a:r>
          </a:p>
          <a:p>
            <a:pPr lvl="1" rtl="0"/>
            <a:r>
              <a:rPr lang="ja-JP" altLang="en-US" noProof="0"/>
              <a:t>第 </a:t>
            </a:r>
            <a:r>
              <a:rPr lang="en-US" altLang="ja-JP" noProof="0"/>
              <a:t>2 </a:t>
            </a:r>
            <a:r>
              <a:rPr lang="ja-JP" altLang="en-US" noProof="0"/>
              <a:t>レベル</a:t>
            </a:r>
          </a:p>
          <a:p>
            <a:pPr lvl="2" rtl="0"/>
            <a:r>
              <a:rPr lang="ja-JP" altLang="en-US" noProof="0"/>
              <a:t>第 </a:t>
            </a:r>
            <a:r>
              <a:rPr lang="en-US" altLang="ja-JP" noProof="0"/>
              <a:t>3 </a:t>
            </a:r>
            <a:r>
              <a:rPr lang="ja-JP" altLang="en-US" noProof="0"/>
              <a:t>レベル</a:t>
            </a:r>
          </a:p>
          <a:p>
            <a:pPr lvl="3" rtl="0"/>
            <a:r>
              <a:rPr lang="ja-JP" altLang="en-US" noProof="0"/>
              <a:t>第 </a:t>
            </a:r>
            <a:r>
              <a:rPr lang="en-US" altLang="ja-JP" noProof="0"/>
              <a:t>4 </a:t>
            </a:r>
            <a:r>
              <a:rPr lang="ja-JP" altLang="en-US" noProof="0"/>
              <a:t>レベル</a:t>
            </a:r>
          </a:p>
          <a:p>
            <a:pPr lvl="4" rtl="0"/>
            <a:r>
              <a:rPr lang="ja-JP" altLang="en-US" noProof="0"/>
              <a:t>第 </a:t>
            </a:r>
            <a:r>
              <a:rPr lang="en-US" altLang="ja-JP" noProof="0"/>
              <a:t>5 </a:t>
            </a:r>
            <a:r>
              <a:rPr lang="ja-JP" altLang="en-US" noProof="0"/>
              <a:t>レベル</a:t>
            </a:r>
            <a:endParaRPr lang="ja-JP" altLang="en-US" noProof="0" dirty="0"/>
          </a:p>
        </p:txBody>
      </p:sp>
      <p:sp>
        <p:nvSpPr>
          <p:cNvPr id="4" name="コンテンツ プレースホルダー 3"/>
          <p:cNvSpPr>
            <a:spLocks noGrp="1"/>
          </p:cNvSpPr>
          <p:nvPr>
            <p:ph sz="half" idx="2"/>
          </p:nvPr>
        </p:nvSpPr>
        <p:spPr>
          <a:xfrm>
            <a:off x="6515944" y="2120900"/>
            <a:ext cx="4639736" cy="3748194"/>
          </a:xfrm>
        </p:spPr>
        <p:txBody>
          <a:bodyPr rtlCol="0"/>
          <a:lstStyle/>
          <a:p>
            <a:pPr lvl="0" rtl="0"/>
            <a:r>
              <a:rPr lang="ja-JP" altLang="en-US" noProof="0"/>
              <a:t>マスター テキストの書式設定</a:t>
            </a:r>
          </a:p>
          <a:p>
            <a:pPr lvl="1" rtl="0"/>
            <a:r>
              <a:rPr lang="ja-JP" altLang="en-US" noProof="0"/>
              <a:t>第 </a:t>
            </a:r>
            <a:r>
              <a:rPr lang="en-US" altLang="ja-JP" noProof="0"/>
              <a:t>2 </a:t>
            </a:r>
            <a:r>
              <a:rPr lang="ja-JP" altLang="en-US" noProof="0"/>
              <a:t>レベル</a:t>
            </a:r>
          </a:p>
          <a:p>
            <a:pPr lvl="2" rtl="0"/>
            <a:r>
              <a:rPr lang="ja-JP" altLang="en-US" noProof="0"/>
              <a:t>第 </a:t>
            </a:r>
            <a:r>
              <a:rPr lang="en-US" altLang="ja-JP" noProof="0"/>
              <a:t>3 </a:t>
            </a:r>
            <a:r>
              <a:rPr lang="ja-JP" altLang="en-US" noProof="0"/>
              <a:t>レベル</a:t>
            </a:r>
          </a:p>
          <a:p>
            <a:pPr lvl="3" rtl="0"/>
            <a:r>
              <a:rPr lang="ja-JP" altLang="en-US" noProof="0"/>
              <a:t>第 </a:t>
            </a:r>
            <a:r>
              <a:rPr lang="en-US" altLang="ja-JP" noProof="0"/>
              <a:t>4 </a:t>
            </a:r>
            <a:r>
              <a:rPr lang="ja-JP" altLang="en-US" noProof="0"/>
              <a:t>レベル</a:t>
            </a:r>
          </a:p>
          <a:p>
            <a:pPr lvl="4" rtl="0"/>
            <a:r>
              <a:rPr lang="ja-JP" altLang="en-US" noProof="0"/>
              <a:t>第 </a:t>
            </a:r>
            <a:r>
              <a:rPr lang="en-US" altLang="ja-JP" noProof="0"/>
              <a:t>5 </a:t>
            </a:r>
            <a:r>
              <a:rPr lang="ja-JP" altLang="en-US" noProof="0"/>
              <a:t>レベル</a:t>
            </a:r>
            <a:endParaRPr lang="ja-JP" altLang="en-US" noProof="0" dirty="0"/>
          </a:p>
        </p:txBody>
      </p:sp>
      <p:sp>
        <p:nvSpPr>
          <p:cNvPr id="2" name="日付プレースホルダー 1">
            <a:extLst>
              <a:ext uri="{FF2B5EF4-FFF2-40B4-BE49-F238E27FC236}">
                <a16:creationId xmlns:a16="http://schemas.microsoft.com/office/drawing/2014/main" id="{5782D47D-B0DC-4C40-BCC6-BBBA32584A38}"/>
              </a:ext>
            </a:extLst>
          </p:cNvPr>
          <p:cNvSpPr>
            <a:spLocks noGrp="1"/>
          </p:cNvSpPr>
          <p:nvPr>
            <p:ph type="dt" sz="half" idx="10"/>
          </p:nvPr>
        </p:nvSpPr>
        <p:spPr/>
        <p:txBody>
          <a:bodyPr rtlCol="0"/>
          <a:lstStyle/>
          <a:p>
            <a:pPr rtl="0"/>
            <a:r>
              <a:rPr lang="en-US" altLang="ja-JP" noProof="0" dirty="0"/>
              <a:t>2020/2/13</a:t>
            </a:r>
            <a:endParaRPr lang="ja-JP" altLang="en-US" noProof="0" dirty="0"/>
          </a:p>
        </p:txBody>
      </p:sp>
      <p:sp>
        <p:nvSpPr>
          <p:cNvPr id="9" name="フッター プレースホルダー 8">
            <a:extLst>
              <a:ext uri="{FF2B5EF4-FFF2-40B4-BE49-F238E27FC236}">
                <a16:creationId xmlns:a16="http://schemas.microsoft.com/office/drawing/2014/main" id="{4690D34E-7EBD-44B2-83CA-4C126A18D7EF}"/>
              </a:ext>
            </a:extLst>
          </p:cNvPr>
          <p:cNvSpPr>
            <a:spLocks noGrp="1"/>
          </p:cNvSpPr>
          <p:nvPr>
            <p:ph type="ftr" sz="quarter" idx="11"/>
          </p:nvPr>
        </p:nvSpPr>
        <p:spPr/>
        <p:txBody>
          <a:bodyPr rtlCol="0"/>
          <a:lstStyle/>
          <a:p>
            <a:pPr rtl="0"/>
            <a:endParaRPr lang="ja-JP" altLang="en-US" noProof="0" dirty="0"/>
          </a:p>
        </p:txBody>
      </p:sp>
      <p:sp>
        <p:nvSpPr>
          <p:cNvPr id="10" name="スライド番号プレースホルダー 9">
            <a:extLst>
              <a:ext uri="{FF2B5EF4-FFF2-40B4-BE49-F238E27FC236}">
                <a16:creationId xmlns:a16="http://schemas.microsoft.com/office/drawing/2014/main" id="{2AC511A1-9BBD-42DE-92FB-2AF44F8E97A9}"/>
              </a:ext>
            </a:extLst>
          </p:cNvPr>
          <p:cNvSpPr>
            <a:spLocks noGrp="1"/>
          </p:cNvSpPr>
          <p:nvPr>
            <p:ph type="sldNum" sz="quarter" idx="12"/>
          </p:nvPr>
        </p:nvSpPr>
        <p:spPr/>
        <p:txBody>
          <a:bodyPr rtlCol="0"/>
          <a:lstStyle/>
          <a:p>
            <a:pPr rtl="0"/>
            <a:fld id="{3A98EE3D-8CD1-4C3F-BD1C-C98C9596463C}" type="slidenum">
              <a:rPr lang="en-US" altLang="ja-JP" noProof="0" smtClean="0"/>
              <a:t>‹#›</a:t>
            </a:fld>
            <a:endParaRPr lang="ja-JP" altLang="en-US" noProof="0" dirty="0"/>
          </a:p>
        </p:txBody>
      </p:sp>
    </p:spTree>
    <p:extLst>
      <p:ext uri="{BB962C8B-B14F-4D97-AF65-F5344CB8AC3E}">
        <p14:creationId xmlns:p14="http://schemas.microsoft.com/office/powerpoint/2010/main" val="58835959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10" name="タイトル 9"/>
          <p:cNvSpPr>
            <a:spLocks noGrp="1"/>
          </p:cNvSpPr>
          <p:nvPr>
            <p:ph type="title"/>
          </p:nvPr>
        </p:nvSpPr>
        <p:spPr>
          <a:xfrm>
            <a:off x="1097280" y="286603"/>
            <a:ext cx="10058400" cy="1450757"/>
          </a:xfrm>
        </p:spPr>
        <p:txBody>
          <a:bodyPr rtlCol="0"/>
          <a:lstStyle/>
          <a:p>
            <a:pPr rtl="0"/>
            <a:r>
              <a:rPr lang="ja-JP" altLang="en-US" noProof="0"/>
              <a:t>マスター タイトルの書式設定</a:t>
            </a:r>
            <a:endParaRPr lang="ja-JP" altLang="en-US" noProof="0" dirty="0"/>
          </a:p>
        </p:txBody>
      </p:sp>
      <p:sp>
        <p:nvSpPr>
          <p:cNvPr id="3" name="テキスト プレースホルダー 2"/>
          <p:cNvSpPr>
            <a:spLocks noGrp="1"/>
          </p:cNvSpPr>
          <p:nvPr>
            <p:ph type="body" idx="1"/>
          </p:nvPr>
        </p:nvSpPr>
        <p:spPr>
          <a:xfrm>
            <a:off x="1097280" y="2057400"/>
            <a:ext cx="4639736" cy="736282"/>
          </a:xfrm>
        </p:spPr>
        <p:txBody>
          <a:bodyPr lIns="91440" rIns="91440" rtlCol="0" anchor="ctr">
            <a:normAutofit/>
          </a:bodyPr>
          <a:lstStyle>
            <a:lvl1pPr marL="0" indent="0">
              <a:buNone/>
              <a:defRPr sz="20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rtl="0"/>
            <a:r>
              <a:rPr lang="ja-JP" altLang="en-US" noProof="0"/>
              <a:t>マスター テキストの書式設定</a:t>
            </a:r>
          </a:p>
        </p:txBody>
      </p:sp>
      <p:sp>
        <p:nvSpPr>
          <p:cNvPr id="4" name="コンテンツ プレースホルダー 3"/>
          <p:cNvSpPr>
            <a:spLocks noGrp="1"/>
          </p:cNvSpPr>
          <p:nvPr>
            <p:ph sz="half" idx="2"/>
          </p:nvPr>
        </p:nvSpPr>
        <p:spPr>
          <a:xfrm>
            <a:off x="1097280" y="2958274"/>
            <a:ext cx="4639736" cy="2910821"/>
          </a:xfrm>
        </p:spPr>
        <p:txBody>
          <a:bodyPr rtlCol="0"/>
          <a:lstStyle/>
          <a:p>
            <a:pPr lvl="0" rtl="0"/>
            <a:r>
              <a:rPr lang="ja-JP" altLang="en-US" noProof="0"/>
              <a:t>マスター テキストの書式設定</a:t>
            </a:r>
          </a:p>
          <a:p>
            <a:pPr lvl="1" rtl="0"/>
            <a:r>
              <a:rPr lang="ja-JP" altLang="en-US" noProof="0"/>
              <a:t>第 </a:t>
            </a:r>
            <a:r>
              <a:rPr lang="en-US" altLang="ja-JP" noProof="0"/>
              <a:t>2 </a:t>
            </a:r>
            <a:r>
              <a:rPr lang="ja-JP" altLang="en-US" noProof="0"/>
              <a:t>レベル</a:t>
            </a:r>
          </a:p>
          <a:p>
            <a:pPr lvl="2" rtl="0"/>
            <a:r>
              <a:rPr lang="ja-JP" altLang="en-US" noProof="0"/>
              <a:t>第 </a:t>
            </a:r>
            <a:r>
              <a:rPr lang="en-US" altLang="ja-JP" noProof="0"/>
              <a:t>3 </a:t>
            </a:r>
            <a:r>
              <a:rPr lang="ja-JP" altLang="en-US" noProof="0"/>
              <a:t>レベル</a:t>
            </a:r>
          </a:p>
          <a:p>
            <a:pPr lvl="3" rtl="0"/>
            <a:r>
              <a:rPr lang="ja-JP" altLang="en-US" noProof="0"/>
              <a:t>第 </a:t>
            </a:r>
            <a:r>
              <a:rPr lang="en-US" altLang="ja-JP" noProof="0"/>
              <a:t>4 </a:t>
            </a:r>
            <a:r>
              <a:rPr lang="ja-JP" altLang="en-US" noProof="0"/>
              <a:t>レベル</a:t>
            </a:r>
          </a:p>
          <a:p>
            <a:pPr lvl="4" rtl="0"/>
            <a:r>
              <a:rPr lang="ja-JP" altLang="en-US" noProof="0"/>
              <a:t>第 </a:t>
            </a:r>
            <a:r>
              <a:rPr lang="en-US" altLang="ja-JP" noProof="0"/>
              <a:t>5 </a:t>
            </a:r>
            <a:r>
              <a:rPr lang="ja-JP" altLang="en-US" noProof="0"/>
              <a:t>レベル</a:t>
            </a:r>
            <a:endParaRPr lang="ja-JP" altLang="en-US" noProof="0" dirty="0"/>
          </a:p>
        </p:txBody>
      </p:sp>
      <p:sp>
        <p:nvSpPr>
          <p:cNvPr id="5" name="テキスト プレースホルダー 4"/>
          <p:cNvSpPr>
            <a:spLocks noGrp="1"/>
          </p:cNvSpPr>
          <p:nvPr>
            <p:ph type="body" sz="quarter" idx="3"/>
          </p:nvPr>
        </p:nvSpPr>
        <p:spPr>
          <a:xfrm>
            <a:off x="6515944" y="2057400"/>
            <a:ext cx="4639736" cy="736282"/>
          </a:xfrm>
        </p:spPr>
        <p:txBody>
          <a:bodyPr lIns="91440" rIns="91440" rtlCol="0" anchor="ctr">
            <a:normAutofit/>
          </a:bodyPr>
          <a:lstStyle>
            <a:lvl1pPr marL="0" indent="0" rtl="0">
              <a:buNone/>
              <a:defRPr sz="20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rtl="0"/>
            <a:r>
              <a:rPr lang="ja-JP" altLang="en-US" noProof="0"/>
              <a:t>マスター テキストの書式設定</a:t>
            </a:r>
          </a:p>
        </p:txBody>
      </p:sp>
      <p:sp>
        <p:nvSpPr>
          <p:cNvPr id="6" name="コンテンツ プレースホルダー 5"/>
          <p:cNvSpPr>
            <a:spLocks noGrp="1"/>
          </p:cNvSpPr>
          <p:nvPr>
            <p:ph sz="quarter" idx="4"/>
          </p:nvPr>
        </p:nvSpPr>
        <p:spPr>
          <a:xfrm>
            <a:off x="6515944" y="2958273"/>
            <a:ext cx="4639736" cy="2910821"/>
          </a:xfrm>
        </p:spPr>
        <p:txBody>
          <a:bodyPr rtlCol="0"/>
          <a:lstStyle/>
          <a:p>
            <a:pPr lvl="0" rtl="0"/>
            <a:r>
              <a:rPr lang="ja-JP" altLang="en-US" noProof="0"/>
              <a:t>マスター テキストの書式設定</a:t>
            </a:r>
          </a:p>
          <a:p>
            <a:pPr lvl="1" rtl="0"/>
            <a:r>
              <a:rPr lang="ja-JP" altLang="en-US" noProof="0"/>
              <a:t>第 </a:t>
            </a:r>
            <a:r>
              <a:rPr lang="en-US" altLang="ja-JP" noProof="0"/>
              <a:t>2 </a:t>
            </a:r>
            <a:r>
              <a:rPr lang="ja-JP" altLang="en-US" noProof="0"/>
              <a:t>レベル</a:t>
            </a:r>
          </a:p>
          <a:p>
            <a:pPr lvl="2" rtl="0"/>
            <a:r>
              <a:rPr lang="ja-JP" altLang="en-US" noProof="0"/>
              <a:t>第 </a:t>
            </a:r>
            <a:r>
              <a:rPr lang="en-US" altLang="ja-JP" noProof="0"/>
              <a:t>3 </a:t>
            </a:r>
            <a:r>
              <a:rPr lang="ja-JP" altLang="en-US" noProof="0"/>
              <a:t>レベル</a:t>
            </a:r>
          </a:p>
          <a:p>
            <a:pPr lvl="3" rtl="0"/>
            <a:r>
              <a:rPr lang="ja-JP" altLang="en-US" noProof="0"/>
              <a:t>第 </a:t>
            </a:r>
            <a:r>
              <a:rPr lang="en-US" altLang="ja-JP" noProof="0"/>
              <a:t>4 </a:t>
            </a:r>
            <a:r>
              <a:rPr lang="ja-JP" altLang="en-US" noProof="0"/>
              <a:t>レベル</a:t>
            </a:r>
          </a:p>
          <a:p>
            <a:pPr lvl="4" rtl="0"/>
            <a:r>
              <a:rPr lang="ja-JP" altLang="en-US" noProof="0"/>
              <a:t>第 </a:t>
            </a:r>
            <a:r>
              <a:rPr lang="en-US" altLang="ja-JP" noProof="0"/>
              <a:t>5 </a:t>
            </a:r>
            <a:r>
              <a:rPr lang="ja-JP" altLang="en-US" noProof="0"/>
              <a:t>レベル</a:t>
            </a:r>
            <a:endParaRPr lang="ja-JP" altLang="en-US" noProof="0" dirty="0"/>
          </a:p>
        </p:txBody>
      </p:sp>
      <p:sp>
        <p:nvSpPr>
          <p:cNvPr id="2" name="日付プレースホルダー 1">
            <a:extLst>
              <a:ext uri="{FF2B5EF4-FFF2-40B4-BE49-F238E27FC236}">
                <a16:creationId xmlns:a16="http://schemas.microsoft.com/office/drawing/2014/main" id="{8AF8A515-AA94-45D1-9223-5C2272618D85}"/>
              </a:ext>
            </a:extLst>
          </p:cNvPr>
          <p:cNvSpPr>
            <a:spLocks noGrp="1"/>
          </p:cNvSpPr>
          <p:nvPr>
            <p:ph type="dt" sz="half" idx="10"/>
          </p:nvPr>
        </p:nvSpPr>
        <p:spPr/>
        <p:txBody>
          <a:bodyPr rtlCol="0"/>
          <a:lstStyle/>
          <a:p>
            <a:pPr rtl="0"/>
            <a:r>
              <a:rPr lang="en-US" altLang="ja-JP" noProof="0" dirty="0"/>
              <a:t>2020/2/13</a:t>
            </a:r>
            <a:endParaRPr lang="ja-JP" altLang="en-US" noProof="0" dirty="0"/>
          </a:p>
        </p:txBody>
      </p:sp>
      <p:sp>
        <p:nvSpPr>
          <p:cNvPr id="11" name="フッター プレースホルダー 10">
            <a:extLst>
              <a:ext uri="{FF2B5EF4-FFF2-40B4-BE49-F238E27FC236}">
                <a16:creationId xmlns:a16="http://schemas.microsoft.com/office/drawing/2014/main" id="{D052F5BC-98E0-4D60-AD67-9547738B7DD4}"/>
              </a:ext>
            </a:extLst>
          </p:cNvPr>
          <p:cNvSpPr>
            <a:spLocks noGrp="1"/>
          </p:cNvSpPr>
          <p:nvPr>
            <p:ph type="ftr" sz="quarter" idx="11"/>
          </p:nvPr>
        </p:nvSpPr>
        <p:spPr/>
        <p:txBody>
          <a:bodyPr rtlCol="0"/>
          <a:lstStyle/>
          <a:p>
            <a:pPr rtl="0"/>
            <a:endParaRPr lang="ja-JP" altLang="en-US" noProof="0" dirty="0"/>
          </a:p>
        </p:txBody>
      </p:sp>
      <p:sp>
        <p:nvSpPr>
          <p:cNvPr id="12" name="スライド番号プレースホルダー 11">
            <a:extLst>
              <a:ext uri="{FF2B5EF4-FFF2-40B4-BE49-F238E27FC236}">
                <a16:creationId xmlns:a16="http://schemas.microsoft.com/office/drawing/2014/main" id="{A38552DC-952E-41EA-AAAF-C2187523C0B0}"/>
              </a:ext>
            </a:extLst>
          </p:cNvPr>
          <p:cNvSpPr>
            <a:spLocks noGrp="1"/>
          </p:cNvSpPr>
          <p:nvPr>
            <p:ph type="sldNum" sz="quarter" idx="12"/>
          </p:nvPr>
        </p:nvSpPr>
        <p:spPr/>
        <p:txBody>
          <a:bodyPr rtlCol="0"/>
          <a:lstStyle/>
          <a:p>
            <a:pPr rtl="0"/>
            <a:fld id="{3A98EE3D-8CD1-4C3F-BD1C-C98C9596463C}" type="slidenum">
              <a:rPr lang="en-US" altLang="ja-JP" noProof="0" smtClean="0"/>
              <a:t>‹#›</a:t>
            </a:fld>
            <a:endParaRPr lang="ja-JP" altLang="en-US" noProof="0" dirty="0"/>
          </a:p>
        </p:txBody>
      </p:sp>
    </p:spTree>
    <p:extLst>
      <p:ext uri="{BB962C8B-B14F-4D97-AF65-F5344CB8AC3E}">
        <p14:creationId xmlns:p14="http://schemas.microsoft.com/office/powerpoint/2010/main" val="196392572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rtlCol="0"/>
          <a:lstStyle/>
          <a:p>
            <a:pPr rtl="0"/>
            <a:r>
              <a:rPr lang="ja-JP" altLang="en-US" noProof="0"/>
              <a:t>マスター タイトルの書式設定</a:t>
            </a:r>
            <a:endParaRPr lang="ja-JP" altLang="en-US" noProof="0" dirty="0"/>
          </a:p>
        </p:txBody>
      </p:sp>
      <p:sp>
        <p:nvSpPr>
          <p:cNvPr id="6" name="日付プレースホルダー 5">
            <a:extLst>
              <a:ext uri="{FF2B5EF4-FFF2-40B4-BE49-F238E27FC236}">
                <a16:creationId xmlns:a16="http://schemas.microsoft.com/office/drawing/2014/main" id="{7392073F-158F-44A3-8913-917AFFC1BC20}"/>
              </a:ext>
            </a:extLst>
          </p:cNvPr>
          <p:cNvSpPr>
            <a:spLocks noGrp="1"/>
          </p:cNvSpPr>
          <p:nvPr>
            <p:ph type="dt" sz="half" idx="10"/>
          </p:nvPr>
        </p:nvSpPr>
        <p:spPr/>
        <p:txBody>
          <a:bodyPr rtlCol="0"/>
          <a:lstStyle/>
          <a:p>
            <a:pPr rtl="0"/>
            <a:r>
              <a:rPr lang="en-US" altLang="ja-JP" noProof="0" dirty="0"/>
              <a:t>2020/2/13</a:t>
            </a:r>
            <a:endParaRPr lang="ja-JP" altLang="en-US" noProof="0" dirty="0"/>
          </a:p>
        </p:txBody>
      </p:sp>
      <p:sp>
        <p:nvSpPr>
          <p:cNvPr id="7" name="フッター プレースホルダー 6">
            <a:extLst>
              <a:ext uri="{FF2B5EF4-FFF2-40B4-BE49-F238E27FC236}">
                <a16:creationId xmlns:a16="http://schemas.microsoft.com/office/drawing/2014/main" id="{EED72207-24CA-42B7-A975-2F8E41CBA904}"/>
              </a:ext>
            </a:extLst>
          </p:cNvPr>
          <p:cNvSpPr>
            <a:spLocks noGrp="1"/>
          </p:cNvSpPr>
          <p:nvPr>
            <p:ph type="ftr" sz="quarter" idx="11"/>
          </p:nvPr>
        </p:nvSpPr>
        <p:spPr/>
        <p:txBody>
          <a:bodyPr rtlCol="0"/>
          <a:lstStyle/>
          <a:p>
            <a:pPr rtl="0"/>
            <a:endParaRPr lang="ja-JP" altLang="en-US" noProof="0" dirty="0"/>
          </a:p>
        </p:txBody>
      </p:sp>
      <p:sp>
        <p:nvSpPr>
          <p:cNvPr id="8" name="スライド番号プレースホルダー 7">
            <a:extLst>
              <a:ext uri="{FF2B5EF4-FFF2-40B4-BE49-F238E27FC236}">
                <a16:creationId xmlns:a16="http://schemas.microsoft.com/office/drawing/2014/main" id="{D01080F2-251A-4B88-9A62-16F46D724F83}"/>
              </a:ext>
            </a:extLst>
          </p:cNvPr>
          <p:cNvSpPr>
            <a:spLocks noGrp="1"/>
          </p:cNvSpPr>
          <p:nvPr>
            <p:ph type="sldNum" sz="quarter" idx="12"/>
          </p:nvPr>
        </p:nvSpPr>
        <p:spPr/>
        <p:txBody>
          <a:bodyPr rtlCol="0"/>
          <a:lstStyle/>
          <a:p>
            <a:pPr rtl="0"/>
            <a:fld id="{3A98EE3D-8CD1-4C3F-BD1C-C98C9596463C}" type="slidenum">
              <a:rPr lang="en-US" altLang="ja-JP" noProof="0" smtClean="0"/>
              <a:t>‹#›</a:t>
            </a:fld>
            <a:endParaRPr lang="ja-JP" altLang="en-US" noProof="0" dirty="0"/>
          </a:p>
        </p:txBody>
      </p:sp>
    </p:spTree>
    <p:extLst>
      <p:ext uri="{BB962C8B-B14F-4D97-AF65-F5344CB8AC3E}">
        <p14:creationId xmlns:p14="http://schemas.microsoft.com/office/powerpoint/2010/main" val="426854339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10" name="長方形 9">
            <a:extLst>
              <a:ext uri="{FF2B5EF4-FFF2-40B4-BE49-F238E27FC236}">
                <a16:creationId xmlns:a16="http://schemas.microsoft.com/office/drawing/2014/main" id="{A8E9C91B-7EAD-4562-AB0E-DFB9663AECE3}"/>
              </a:ext>
            </a:extLst>
          </p:cNvPr>
          <p:cNvSpPr/>
          <p:nvPr/>
        </p:nvSpPr>
        <p:spPr>
          <a:xfrm>
            <a:off x="3175" y="6400800"/>
            <a:ext cx="12188825" cy="45720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日付プレースホルダー 1">
            <a:extLst>
              <a:ext uri="{FF2B5EF4-FFF2-40B4-BE49-F238E27FC236}">
                <a16:creationId xmlns:a16="http://schemas.microsoft.com/office/drawing/2014/main" id="{94E9223F-721F-47BF-9FD5-0F8D12FF0DE1}"/>
              </a:ext>
            </a:extLst>
          </p:cNvPr>
          <p:cNvSpPr>
            <a:spLocks noGrp="1"/>
          </p:cNvSpPr>
          <p:nvPr>
            <p:ph type="dt" sz="half" idx="10"/>
          </p:nvPr>
        </p:nvSpPr>
        <p:spPr/>
        <p:txBody>
          <a:bodyPr rtlCol="0"/>
          <a:lstStyle/>
          <a:p>
            <a:pPr rtl="0"/>
            <a:r>
              <a:rPr lang="en-US" altLang="ja-JP" noProof="0" dirty="0"/>
              <a:t>2020/2/13</a:t>
            </a:r>
            <a:endParaRPr lang="ja-JP" altLang="en-US" noProof="0" dirty="0"/>
          </a:p>
        </p:txBody>
      </p:sp>
      <p:sp>
        <p:nvSpPr>
          <p:cNvPr id="3" name="フッター プレースホルダー 2">
            <a:extLst>
              <a:ext uri="{FF2B5EF4-FFF2-40B4-BE49-F238E27FC236}">
                <a16:creationId xmlns:a16="http://schemas.microsoft.com/office/drawing/2014/main" id="{05915714-6BBA-4593-8591-4E26F7D58D9F}"/>
              </a:ext>
            </a:extLst>
          </p:cNvPr>
          <p:cNvSpPr>
            <a:spLocks noGrp="1"/>
          </p:cNvSpPr>
          <p:nvPr>
            <p:ph type="ftr" sz="quarter" idx="11"/>
          </p:nvPr>
        </p:nvSpPr>
        <p:spPr/>
        <p:txBody>
          <a:bodyPr rtlCol="0"/>
          <a:lstStyle/>
          <a:p>
            <a:pPr rtl="0"/>
            <a:endParaRPr lang="ja-JP" altLang="en-US" noProof="0" dirty="0"/>
          </a:p>
        </p:txBody>
      </p:sp>
      <p:sp>
        <p:nvSpPr>
          <p:cNvPr id="4" name="スライド番号プレースホルダー 3">
            <a:extLst>
              <a:ext uri="{FF2B5EF4-FFF2-40B4-BE49-F238E27FC236}">
                <a16:creationId xmlns:a16="http://schemas.microsoft.com/office/drawing/2014/main" id="{BE06F857-D2E1-44DD-ABDD-EBB739645B67}"/>
              </a:ext>
            </a:extLst>
          </p:cNvPr>
          <p:cNvSpPr>
            <a:spLocks noGrp="1"/>
          </p:cNvSpPr>
          <p:nvPr>
            <p:ph type="sldNum" sz="quarter" idx="12"/>
          </p:nvPr>
        </p:nvSpPr>
        <p:spPr/>
        <p:txBody>
          <a:bodyPr rtlCol="0"/>
          <a:lstStyle/>
          <a:p>
            <a:pPr rtl="0"/>
            <a:fld id="{3A98EE3D-8CD1-4C3F-BD1C-C98C9596463C}" type="slidenum">
              <a:rPr lang="en-US" altLang="ja-JP" noProof="0" smtClean="0"/>
              <a:t>‹#›</a:t>
            </a:fld>
            <a:endParaRPr lang="ja-JP" altLang="en-US" noProof="0" dirty="0"/>
          </a:p>
        </p:txBody>
      </p:sp>
    </p:spTree>
    <p:extLst>
      <p:ext uri="{BB962C8B-B14F-4D97-AF65-F5344CB8AC3E}">
        <p14:creationId xmlns:p14="http://schemas.microsoft.com/office/powerpoint/2010/main" val="13339375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キャプション付きのコンテンツ">
    <p:spTree>
      <p:nvGrpSpPr>
        <p:cNvPr id="1" name=""/>
        <p:cNvGrpSpPr/>
        <p:nvPr/>
      </p:nvGrpSpPr>
      <p:grpSpPr>
        <a:xfrm>
          <a:off x="0" y="0"/>
          <a:ext cx="0" cy="0"/>
          <a:chOff x="0" y="0"/>
          <a:chExt cx="0" cy="0"/>
        </a:xfrm>
      </p:grpSpPr>
      <p:sp>
        <p:nvSpPr>
          <p:cNvPr id="8" name="長方形 7">
            <a:extLst>
              <a:ext uri="{FF2B5EF4-FFF2-40B4-BE49-F238E27FC236}">
                <a16:creationId xmlns:a16="http://schemas.microsoft.com/office/drawing/2014/main" id="{16D90D66-BCB9-4229-A829-628874352AC0}"/>
              </a:ext>
            </a:extLst>
          </p:cNvPr>
          <p:cNvSpPr/>
          <p:nvPr/>
        </p:nvSpPr>
        <p:spPr>
          <a:xfrm>
            <a:off x="16" y="0"/>
            <a:ext cx="4654296" cy="685800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タイトル 1"/>
          <p:cNvSpPr>
            <a:spLocks noGrp="1"/>
          </p:cNvSpPr>
          <p:nvPr>
            <p:ph type="title"/>
          </p:nvPr>
        </p:nvSpPr>
        <p:spPr>
          <a:xfrm>
            <a:off x="643466" y="786383"/>
            <a:ext cx="3517567" cy="2093975"/>
          </a:xfrm>
        </p:spPr>
        <p:txBody>
          <a:bodyPr rtlCol="0" anchor="b">
            <a:normAutofit/>
          </a:bodyPr>
          <a:lstStyle>
            <a:lvl1pPr>
              <a:lnSpc>
                <a:spcPct val="90000"/>
              </a:lnSpc>
              <a:defRPr sz="3600" b="0">
                <a:solidFill>
                  <a:srgbClr val="FFFFFF"/>
                </a:solidFill>
              </a:defRPr>
            </a:lvl1pPr>
          </a:lstStyle>
          <a:p>
            <a:pPr rtl="0"/>
            <a:r>
              <a:rPr lang="ja-JP" altLang="en-US" noProof="0"/>
              <a:t>マスター タイトルの書式設定</a:t>
            </a:r>
            <a:endParaRPr lang="ja-JP" altLang="en-US" noProof="0" dirty="0"/>
          </a:p>
        </p:txBody>
      </p:sp>
      <p:sp>
        <p:nvSpPr>
          <p:cNvPr id="3" name="コンテンツ プレースホルダー 2"/>
          <p:cNvSpPr>
            <a:spLocks noGrp="1"/>
          </p:cNvSpPr>
          <p:nvPr>
            <p:ph idx="1"/>
          </p:nvPr>
        </p:nvSpPr>
        <p:spPr>
          <a:xfrm>
            <a:off x="5458984" y="812799"/>
            <a:ext cx="5928344" cy="5294757"/>
          </a:xfrm>
        </p:spPr>
        <p:txBody>
          <a:bodyPr rtlCol="0"/>
          <a:lstStyle/>
          <a:p>
            <a:pPr lvl="0" rtl="0"/>
            <a:r>
              <a:rPr lang="ja-JP" altLang="en-US" noProof="0"/>
              <a:t>マスター テキストの書式設定</a:t>
            </a:r>
          </a:p>
          <a:p>
            <a:pPr lvl="1" rtl="0"/>
            <a:r>
              <a:rPr lang="ja-JP" altLang="en-US" noProof="0"/>
              <a:t>第 </a:t>
            </a:r>
            <a:r>
              <a:rPr lang="en-US" altLang="ja-JP" noProof="0"/>
              <a:t>2 </a:t>
            </a:r>
            <a:r>
              <a:rPr lang="ja-JP" altLang="en-US" noProof="0"/>
              <a:t>レベル</a:t>
            </a:r>
          </a:p>
          <a:p>
            <a:pPr lvl="2" rtl="0"/>
            <a:r>
              <a:rPr lang="ja-JP" altLang="en-US" noProof="0"/>
              <a:t>第 </a:t>
            </a:r>
            <a:r>
              <a:rPr lang="en-US" altLang="ja-JP" noProof="0"/>
              <a:t>3 </a:t>
            </a:r>
            <a:r>
              <a:rPr lang="ja-JP" altLang="en-US" noProof="0"/>
              <a:t>レベル</a:t>
            </a:r>
          </a:p>
          <a:p>
            <a:pPr lvl="3" rtl="0"/>
            <a:r>
              <a:rPr lang="ja-JP" altLang="en-US" noProof="0"/>
              <a:t>第 </a:t>
            </a:r>
            <a:r>
              <a:rPr lang="en-US" altLang="ja-JP" noProof="0"/>
              <a:t>4 </a:t>
            </a:r>
            <a:r>
              <a:rPr lang="ja-JP" altLang="en-US" noProof="0"/>
              <a:t>レベル</a:t>
            </a:r>
          </a:p>
          <a:p>
            <a:pPr lvl="4" rtl="0"/>
            <a:r>
              <a:rPr lang="ja-JP" altLang="en-US" noProof="0"/>
              <a:t>第 </a:t>
            </a:r>
            <a:r>
              <a:rPr lang="en-US" altLang="ja-JP" noProof="0"/>
              <a:t>5 </a:t>
            </a:r>
            <a:r>
              <a:rPr lang="ja-JP" altLang="en-US" noProof="0"/>
              <a:t>レベル</a:t>
            </a:r>
            <a:endParaRPr lang="ja-JP" altLang="en-US" noProof="0" dirty="0"/>
          </a:p>
        </p:txBody>
      </p:sp>
      <p:sp>
        <p:nvSpPr>
          <p:cNvPr id="4" name="テキスト プレースホルダー 3"/>
          <p:cNvSpPr>
            <a:spLocks noGrp="1"/>
          </p:cNvSpPr>
          <p:nvPr>
            <p:ph type="body" sz="half" idx="2"/>
          </p:nvPr>
        </p:nvSpPr>
        <p:spPr>
          <a:xfrm>
            <a:off x="643465" y="3043050"/>
            <a:ext cx="3517567" cy="3064505"/>
          </a:xfrm>
        </p:spPr>
        <p:txBody>
          <a:bodyPr lIns="91440" rIns="91440" rtlCol="0">
            <a:normAutofit/>
          </a:bodyPr>
          <a:lstStyle>
            <a:lvl1pPr marL="0" indent="0">
              <a:buNone/>
              <a:defRPr sz="18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rtl="0"/>
            <a:r>
              <a:rPr lang="ja-JP" altLang="en-US" noProof="0"/>
              <a:t>マスター テキストの書式設定</a:t>
            </a:r>
          </a:p>
        </p:txBody>
      </p:sp>
      <p:sp>
        <p:nvSpPr>
          <p:cNvPr id="5" name="日付プレースホルダー 4"/>
          <p:cNvSpPr>
            <a:spLocks noGrp="1"/>
          </p:cNvSpPr>
          <p:nvPr>
            <p:ph type="dt" sz="half" idx="10"/>
          </p:nvPr>
        </p:nvSpPr>
        <p:spPr>
          <a:xfrm>
            <a:off x="643464" y="6446520"/>
            <a:ext cx="3517568" cy="365125"/>
          </a:xfrm>
        </p:spPr>
        <p:txBody>
          <a:bodyPr rtlCol="0"/>
          <a:lstStyle>
            <a:lvl1pPr algn="l">
              <a:defRPr/>
            </a:lvl1pPr>
          </a:lstStyle>
          <a:p>
            <a:pPr rtl="0"/>
            <a:r>
              <a:rPr lang="en-US" altLang="ja-JP" noProof="0" dirty="0"/>
              <a:t>2020/2/13</a:t>
            </a:r>
            <a:endParaRPr lang="ja-JP" altLang="en-US" noProof="0" dirty="0"/>
          </a:p>
        </p:txBody>
      </p:sp>
      <p:sp>
        <p:nvSpPr>
          <p:cNvPr id="6" name="フッター プレースホルダー 5"/>
          <p:cNvSpPr>
            <a:spLocks noGrp="1"/>
          </p:cNvSpPr>
          <p:nvPr>
            <p:ph type="ftr" sz="quarter" idx="11"/>
          </p:nvPr>
        </p:nvSpPr>
        <p:spPr>
          <a:xfrm>
            <a:off x="5458983" y="6446520"/>
            <a:ext cx="5334019" cy="365125"/>
          </a:xfrm>
        </p:spPr>
        <p:txBody>
          <a:bodyPr rtlCol="0"/>
          <a:lstStyle>
            <a:lvl1pPr algn="l">
              <a:defRPr>
                <a:solidFill>
                  <a:schemeClr val="tx2"/>
                </a:solidFill>
              </a:defRPr>
            </a:lvl1pPr>
          </a:lstStyle>
          <a:p>
            <a:pPr rtl="0"/>
            <a:endParaRPr lang="ja-JP" altLang="en-US" noProof="0" dirty="0"/>
          </a:p>
        </p:txBody>
      </p:sp>
      <p:sp>
        <p:nvSpPr>
          <p:cNvPr id="7" name="スライド番号プレースホルダー 6"/>
          <p:cNvSpPr>
            <a:spLocks noGrp="1"/>
          </p:cNvSpPr>
          <p:nvPr>
            <p:ph type="sldNum" sz="quarter" idx="12"/>
          </p:nvPr>
        </p:nvSpPr>
        <p:spPr/>
        <p:txBody>
          <a:bodyPr rtlCol="0"/>
          <a:lstStyle>
            <a:lvl1pPr>
              <a:defRPr>
                <a:solidFill>
                  <a:schemeClr val="tx2"/>
                </a:solidFill>
              </a:defRPr>
            </a:lvl1pPr>
          </a:lstStyle>
          <a:p>
            <a:pPr rtl="0"/>
            <a:fld id="{3A98EE3D-8CD1-4C3F-BD1C-C98C9596463C}" type="slidenum">
              <a:rPr lang="en-US" altLang="ja-JP" noProof="0" smtClean="0"/>
              <a:pPr/>
              <a:t>‹#›</a:t>
            </a:fld>
            <a:endParaRPr lang="ja-JP" altLang="en-US" noProof="0" dirty="0"/>
          </a:p>
        </p:txBody>
      </p:sp>
    </p:spTree>
    <p:extLst>
      <p:ext uri="{BB962C8B-B14F-4D97-AF65-F5344CB8AC3E}">
        <p14:creationId xmlns:p14="http://schemas.microsoft.com/office/powerpoint/2010/main" val="377118442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キャプション付きの図">
    <p:spTree>
      <p:nvGrpSpPr>
        <p:cNvPr id="1" name=""/>
        <p:cNvGrpSpPr/>
        <p:nvPr/>
      </p:nvGrpSpPr>
      <p:grpSpPr>
        <a:xfrm>
          <a:off x="0" y="0"/>
          <a:ext cx="0" cy="0"/>
          <a:chOff x="0" y="0"/>
          <a:chExt cx="0" cy="0"/>
        </a:xfrm>
      </p:grpSpPr>
      <p:sp>
        <p:nvSpPr>
          <p:cNvPr id="8" name="長方形 7">
            <a:extLst>
              <a:ext uri="{FF2B5EF4-FFF2-40B4-BE49-F238E27FC236}">
                <a16:creationId xmlns:a16="http://schemas.microsoft.com/office/drawing/2014/main" id="{DA134939-39C0-4522-A125-A13DFDA66490}"/>
              </a:ext>
            </a:extLst>
          </p:cNvPr>
          <p:cNvSpPr/>
          <p:nvPr/>
        </p:nvSpPr>
        <p:spPr>
          <a:xfrm>
            <a:off x="0" y="4578350"/>
            <a:ext cx="12188825" cy="227965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 name="図プレースホルダー 2"/>
          <p:cNvSpPr>
            <a:spLocks noGrp="1" noChangeAspect="1"/>
          </p:cNvSpPr>
          <p:nvPr>
            <p:ph type="pic" idx="1"/>
          </p:nvPr>
        </p:nvSpPr>
        <p:spPr>
          <a:xfrm>
            <a:off x="15" y="0"/>
            <a:ext cx="12191985" cy="4578350"/>
          </a:xfrm>
          <a:solidFill>
            <a:schemeClr val="bg1">
              <a:lumMod val="85000"/>
            </a:schemeClr>
          </a:solidFill>
        </p:spPr>
        <p:txBody>
          <a:bodyPr lIns="457200" tIns="457200" rtlCol="0"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rtl="0"/>
            <a:r>
              <a:rPr lang="ja-JP" altLang="en-US" noProof="0"/>
              <a:t>アイコンをクリックして図を追加</a:t>
            </a:r>
            <a:endParaRPr lang="ja-JP" altLang="en-US" noProof="0" dirty="0"/>
          </a:p>
        </p:txBody>
      </p:sp>
      <p:sp>
        <p:nvSpPr>
          <p:cNvPr id="2" name="タイトル 1"/>
          <p:cNvSpPr>
            <a:spLocks noGrp="1"/>
          </p:cNvSpPr>
          <p:nvPr>
            <p:ph type="title"/>
          </p:nvPr>
        </p:nvSpPr>
        <p:spPr>
          <a:xfrm>
            <a:off x="1097279" y="4799362"/>
            <a:ext cx="10113645" cy="743682"/>
          </a:xfrm>
        </p:spPr>
        <p:txBody>
          <a:bodyPr tIns="0" bIns="0" rtlCol="0" anchor="b">
            <a:noAutofit/>
          </a:bodyPr>
          <a:lstStyle>
            <a:lvl1pPr>
              <a:defRPr sz="3600" b="0">
                <a:solidFill>
                  <a:srgbClr val="FFFFFF"/>
                </a:solidFill>
              </a:defRPr>
            </a:lvl1pPr>
          </a:lstStyle>
          <a:p>
            <a:pPr rtl="0"/>
            <a:r>
              <a:rPr lang="ja-JP" altLang="en-US" noProof="0"/>
              <a:t>マスター タイトルの書式設定</a:t>
            </a:r>
            <a:endParaRPr lang="ja-JP" altLang="en-US" noProof="0" dirty="0"/>
          </a:p>
        </p:txBody>
      </p:sp>
      <p:sp>
        <p:nvSpPr>
          <p:cNvPr id="4" name="テキスト プレースホルダー 3"/>
          <p:cNvSpPr>
            <a:spLocks noGrp="1"/>
          </p:cNvSpPr>
          <p:nvPr>
            <p:ph type="body" sz="half" idx="2"/>
          </p:nvPr>
        </p:nvSpPr>
        <p:spPr>
          <a:xfrm>
            <a:off x="1097279" y="5715000"/>
            <a:ext cx="10113264" cy="609600"/>
          </a:xfrm>
        </p:spPr>
        <p:txBody>
          <a:bodyPr lIns="91440" tIns="0" rIns="91440" bIns="0" rtlCol="0">
            <a:normAutofit/>
          </a:bodyPr>
          <a:lstStyle>
            <a:lvl1pPr marL="0" indent="0">
              <a:spcBef>
                <a:spcPts val="0"/>
              </a:spcBef>
              <a:spcAft>
                <a:spcPts val="600"/>
              </a:spcAft>
              <a:buNone/>
              <a:defRPr sz="18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rtl="0"/>
            <a:r>
              <a:rPr lang="ja-JP" altLang="en-US" noProof="0"/>
              <a:t>マスター テキストの書式設定</a:t>
            </a:r>
          </a:p>
        </p:txBody>
      </p:sp>
      <p:sp>
        <p:nvSpPr>
          <p:cNvPr id="5" name="日付プレースホルダー 4"/>
          <p:cNvSpPr>
            <a:spLocks noGrp="1"/>
          </p:cNvSpPr>
          <p:nvPr>
            <p:ph type="dt" sz="half" idx="10"/>
          </p:nvPr>
        </p:nvSpPr>
        <p:spPr/>
        <p:txBody>
          <a:bodyPr rtlCol="0"/>
          <a:lstStyle>
            <a:lvl1pPr>
              <a:defRPr/>
            </a:lvl1pPr>
          </a:lstStyle>
          <a:p>
            <a:pPr rtl="0"/>
            <a:r>
              <a:rPr lang="en-US" altLang="ja-JP" noProof="0" dirty="0"/>
              <a:t>2020/2/13</a:t>
            </a:r>
            <a:endParaRPr lang="ja-JP" altLang="en-US" noProof="0" dirty="0"/>
          </a:p>
        </p:txBody>
      </p:sp>
      <p:sp>
        <p:nvSpPr>
          <p:cNvPr id="6" name="フッター プレースホルダー 5"/>
          <p:cNvSpPr>
            <a:spLocks noGrp="1"/>
          </p:cNvSpPr>
          <p:nvPr>
            <p:ph type="ftr" sz="quarter" idx="11"/>
          </p:nvPr>
        </p:nvSpPr>
        <p:spPr>
          <a:xfrm>
            <a:off x="1097279" y="6446838"/>
            <a:ext cx="6818262" cy="365125"/>
          </a:xfrm>
        </p:spPr>
        <p:txBody>
          <a:bodyPr rtlCol="0"/>
          <a:lstStyle/>
          <a:p>
            <a:pPr algn="l" rtl="0"/>
            <a:endParaRPr lang="ja-JP" altLang="en-US" noProof="0" dirty="0"/>
          </a:p>
        </p:txBody>
      </p:sp>
      <p:sp>
        <p:nvSpPr>
          <p:cNvPr id="7" name="スライド番号プレースホルダー 6"/>
          <p:cNvSpPr>
            <a:spLocks noGrp="1"/>
          </p:cNvSpPr>
          <p:nvPr>
            <p:ph type="sldNum" sz="quarter" idx="12"/>
          </p:nvPr>
        </p:nvSpPr>
        <p:spPr/>
        <p:txBody>
          <a:bodyPr rtlCol="0"/>
          <a:lstStyle/>
          <a:p>
            <a:pPr rtl="0"/>
            <a:fld id="{3A98EE3D-8CD1-4C3F-BD1C-C98C9596463C}" type="slidenum">
              <a:rPr lang="en-US" altLang="ja-JP" noProof="0" smtClean="0"/>
              <a:t>‹#›</a:t>
            </a:fld>
            <a:endParaRPr lang="ja-JP" altLang="en-US" noProof="0" dirty="0"/>
          </a:p>
        </p:txBody>
      </p:sp>
    </p:spTree>
    <p:extLst>
      <p:ext uri="{BB962C8B-B14F-4D97-AF65-F5344CB8AC3E}">
        <p14:creationId xmlns:p14="http://schemas.microsoft.com/office/powerpoint/2010/main" val="120161376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長方形 6">
            <a:extLst>
              <a:ext uri="{FF2B5EF4-FFF2-40B4-BE49-F238E27FC236}">
                <a16:creationId xmlns:a16="http://schemas.microsoft.com/office/drawing/2014/main" id="{416A0E3C-60E6-4F39-BC55-5F7C224E1F7C}"/>
              </a:ext>
            </a:extLst>
          </p:cNvPr>
          <p:cNvSpPr/>
          <p:nvPr/>
        </p:nvSpPr>
        <p:spPr>
          <a:xfrm>
            <a:off x="3175" y="6400800"/>
            <a:ext cx="12188825" cy="45720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タイトル プレースホルダー 1"/>
          <p:cNvSpPr>
            <a:spLocks noGrp="1"/>
          </p:cNvSpPr>
          <p:nvPr>
            <p:ph type="title"/>
          </p:nvPr>
        </p:nvSpPr>
        <p:spPr>
          <a:xfrm>
            <a:off x="1097280" y="286603"/>
            <a:ext cx="10058400" cy="1450757"/>
          </a:xfrm>
          <a:prstGeom prst="rect">
            <a:avLst/>
          </a:prstGeom>
        </p:spPr>
        <p:txBody>
          <a:bodyPr vert="horz" lIns="91440" tIns="45720" rIns="91440" bIns="45720" rtlCol="0" anchor="b">
            <a:normAutofit/>
          </a:bodyPr>
          <a:lstStyle/>
          <a:p>
            <a:pPr rtl="0"/>
            <a:r>
              <a:rPr lang="ja-JP" altLang="en-US" noProof="0" dirty="0"/>
              <a:t>マスター タイトルの書式設定</a:t>
            </a:r>
          </a:p>
        </p:txBody>
      </p:sp>
      <p:sp>
        <p:nvSpPr>
          <p:cNvPr id="3" name="テキスト プレースホルダー 2"/>
          <p:cNvSpPr>
            <a:spLocks noGrp="1"/>
          </p:cNvSpPr>
          <p:nvPr>
            <p:ph type="body" idx="1"/>
          </p:nvPr>
        </p:nvSpPr>
        <p:spPr>
          <a:xfrm>
            <a:off x="1097280" y="2108201"/>
            <a:ext cx="10058400" cy="3760891"/>
          </a:xfrm>
          <a:prstGeom prst="rect">
            <a:avLst/>
          </a:prstGeom>
        </p:spPr>
        <p:txBody>
          <a:bodyPr vert="horz" lIns="0" tIns="45720" rIns="0" bIns="45720" rtlCol="0">
            <a:normAutofit/>
          </a:bodyPr>
          <a:lstStyle/>
          <a:p>
            <a:pPr lvl="0" rtl="0"/>
            <a:r>
              <a:rPr lang="ja-JP" altLang="en-US" noProof="0" dirty="0"/>
              <a:t>マスター テキストの書式設定</a:t>
            </a:r>
          </a:p>
          <a:p>
            <a:pPr lvl="1" rtl="0"/>
            <a:r>
              <a:rPr lang="ja-JP" altLang="en-US" noProof="0" dirty="0"/>
              <a:t>第 </a:t>
            </a:r>
            <a:r>
              <a:rPr lang="en-US" altLang="ja-JP" noProof="0" dirty="0"/>
              <a:t>2 </a:t>
            </a:r>
            <a:r>
              <a:rPr lang="ja-JP" altLang="en-US" noProof="0" dirty="0"/>
              <a:t>レベル</a:t>
            </a:r>
          </a:p>
          <a:p>
            <a:pPr lvl="2" rtl="0"/>
            <a:r>
              <a:rPr lang="ja-JP" altLang="en-US" noProof="0" dirty="0"/>
              <a:t>第 </a:t>
            </a:r>
            <a:r>
              <a:rPr lang="en-US" altLang="ja-JP" noProof="0" dirty="0"/>
              <a:t>3 </a:t>
            </a:r>
            <a:r>
              <a:rPr lang="ja-JP" altLang="en-US" noProof="0" dirty="0"/>
              <a:t>レベル</a:t>
            </a:r>
          </a:p>
          <a:p>
            <a:pPr lvl="3" rtl="0"/>
            <a:r>
              <a:rPr lang="ja-JP" altLang="en-US" noProof="0" dirty="0"/>
              <a:t>第 </a:t>
            </a:r>
            <a:r>
              <a:rPr lang="en-US" altLang="ja-JP" noProof="0" dirty="0"/>
              <a:t>4 </a:t>
            </a:r>
            <a:r>
              <a:rPr lang="ja-JP" altLang="en-US" noProof="0" dirty="0"/>
              <a:t>レベル</a:t>
            </a:r>
          </a:p>
          <a:p>
            <a:pPr lvl="4" rtl="0"/>
            <a:r>
              <a:rPr lang="ja-JP" altLang="en-US" noProof="0" dirty="0"/>
              <a:t>第 </a:t>
            </a:r>
            <a:r>
              <a:rPr lang="en-US" altLang="ja-JP" noProof="0" dirty="0"/>
              <a:t>5 </a:t>
            </a:r>
            <a:r>
              <a:rPr lang="ja-JP" altLang="en-US" noProof="0" dirty="0"/>
              <a:t>レベル</a:t>
            </a:r>
          </a:p>
        </p:txBody>
      </p:sp>
      <p:sp>
        <p:nvSpPr>
          <p:cNvPr id="4" name="日付プレースホルダー 3"/>
          <p:cNvSpPr>
            <a:spLocks noGrp="1"/>
          </p:cNvSpPr>
          <p:nvPr>
            <p:ph type="dt" sz="half" idx="2"/>
          </p:nvPr>
        </p:nvSpPr>
        <p:spPr>
          <a:xfrm>
            <a:off x="8218426" y="6446838"/>
            <a:ext cx="2584850" cy="365125"/>
          </a:xfrm>
          <a:prstGeom prst="rect">
            <a:avLst/>
          </a:prstGeom>
        </p:spPr>
        <p:txBody>
          <a:bodyPr vert="horz" lIns="91440" tIns="45720" rIns="91440" bIns="45720" rtlCol="0" anchor="ctr"/>
          <a:lstStyle>
            <a:lvl1pPr algn="r">
              <a:defRPr sz="800">
                <a:solidFill>
                  <a:srgbClr val="FFFFFF"/>
                </a:solidFill>
                <a:latin typeface="Meiryo UI" panose="020B0604030504040204" pitchFamily="50" charset="-128"/>
                <a:ea typeface="Meiryo UI" panose="020B0604030504040204" pitchFamily="50" charset="-128"/>
              </a:defRPr>
            </a:lvl1pPr>
          </a:lstStyle>
          <a:p>
            <a:r>
              <a:rPr lang="en-US" altLang="ja-JP" noProof="0" dirty="0"/>
              <a:t>2020/2/13</a:t>
            </a:r>
            <a:endParaRPr lang="ja-JP" altLang="en-US" noProof="0" dirty="0"/>
          </a:p>
        </p:txBody>
      </p:sp>
      <p:sp>
        <p:nvSpPr>
          <p:cNvPr id="5" name="フッター プレースホルダー 4"/>
          <p:cNvSpPr>
            <a:spLocks noGrp="1"/>
          </p:cNvSpPr>
          <p:nvPr>
            <p:ph type="ftr" sz="quarter" idx="3"/>
          </p:nvPr>
        </p:nvSpPr>
        <p:spPr>
          <a:xfrm>
            <a:off x="1097279" y="6446838"/>
            <a:ext cx="6818262" cy="365125"/>
          </a:xfrm>
          <a:prstGeom prst="rect">
            <a:avLst/>
          </a:prstGeom>
        </p:spPr>
        <p:txBody>
          <a:bodyPr vert="horz" lIns="91440" tIns="45720" rIns="91440" bIns="45720" rtlCol="0" anchor="ctr"/>
          <a:lstStyle>
            <a:lvl1pPr algn="l">
              <a:defRPr sz="800" cap="all" baseline="0">
                <a:solidFill>
                  <a:srgbClr val="FFFFFF"/>
                </a:solidFill>
                <a:latin typeface="Meiryo UI" panose="020B0604030504040204" pitchFamily="50" charset="-128"/>
                <a:ea typeface="Meiryo UI" panose="020B0604030504040204" pitchFamily="50" charset="-128"/>
              </a:defRPr>
            </a:lvl1pPr>
          </a:lstStyle>
          <a:p>
            <a:endParaRPr lang="ja-JP" altLang="en-US" noProof="0" dirty="0"/>
          </a:p>
        </p:txBody>
      </p:sp>
      <p:sp>
        <p:nvSpPr>
          <p:cNvPr id="6" name="スライド番号プレースホルダー 5"/>
          <p:cNvSpPr>
            <a:spLocks noGrp="1"/>
          </p:cNvSpPr>
          <p:nvPr>
            <p:ph type="sldNum" sz="quarter" idx="4"/>
          </p:nvPr>
        </p:nvSpPr>
        <p:spPr>
          <a:xfrm>
            <a:off x="10993582" y="6446838"/>
            <a:ext cx="780010" cy="365125"/>
          </a:xfrm>
          <a:prstGeom prst="rect">
            <a:avLst/>
          </a:prstGeom>
        </p:spPr>
        <p:txBody>
          <a:bodyPr vert="horz" lIns="91440" tIns="45720" rIns="91440" bIns="45720" rtlCol="0" anchor="ctr"/>
          <a:lstStyle>
            <a:lvl1pPr algn="l">
              <a:defRPr sz="800">
                <a:solidFill>
                  <a:srgbClr val="FFFFFF"/>
                </a:solidFill>
                <a:latin typeface="Meiryo UI" panose="020B0604030504040204" pitchFamily="50" charset="-128"/>
                <a:ea typeface="Meiryo UI" panose="020B0604030504040204" pitchFamily="50" charset="-128"/>
              </a:defRPr>
            </a:lvl1pPr>
          </a:lstStyle>
          <a:p>
            <a:fld id="{3A98EE3D-8CD1-4C3F-BD1C-C98C9596463C}" type="slidenum">
              <a:rPr lang="en-US" altLang="ja-JP" noProof="0" smtClean="0"/>
              <a:pPr/>
              <a:t>‹#›</a:t>
            </a:fld>
            <a:endParaRPr lang="ja-JP" altLang="en-US" noProof="0" dirty="0"/>
          </a:p>
        </p:txBody>
      </p:sp>
      <p:cxnSp>
        <p:nvCxnSpPr>
          <p:cNvPr id="10" name="直線​​コネクタ(S) 9">
            <a:extLst>
              <a:ext uri="{FF2B5EF4-FFF2-40B4-BE49-F238E27FC236}">
                <a16:creationId xmlns:a16="http://schemas.microsoft.com/office/drawing/2014/main" id="{C5025DAC-8B93-4160-B017-3A274A5828C0}"/>
              </a:ext>
            </a:extLst>
          </p:cNvPr>
          <p:cNvCxnSpPr/>
          <p:nvPr/>
        </p:nvCxnSpPr>
        <p:spPr>
          <a:xfrm>
            <a:off x="1193532" y="1897380"/>
            <a:ext cx="9966960" cy="0"/>
          </a:xfrm>
          <a:prstGeom prst="line">
            <a:avLst/>
          </a:prstGeom>
          <a:ln w="127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460309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Lst>
  <p:hf sldNum="0" hdr="0" ftr="0" dt="0"/>
  <p:txStyles>
    <p:titleStyle>
      <a:lvl1pPr algn="l" defTabSz="914400" rtl="0" eaLnBrk="1" latinLnBrk="0" hangingPunct="1">
        <a:lnSpc>
          <a:spcPct val="90000"/>
        </a:lnSpc>
        <a:spcBef>
          <a:spcPct val="0"/>
        </a:spcBef>
        <a:buNone/>
        <a:defRPr kumimoji="1" sz="4700" i="0" kern="1200" spc="-50" baseline="0">
          <a:solidFill>
            <a:schemeClr val="tx1">
              <a:lumMod val="75000"/>
              <a:lumOff val="25000"/>
            </a:schemeClr>
          </a:solidFill>
          <a:latin typeface="Meiryo UI" panose="020B0604030504040204" pitchFamily="50" charset="-128"/>
          <a:ea typeface="Meiryo UI" panose="020B0604030504040204" pitchFamily="50" charset="-128"/>
          <a:cs typeface="+mj-cs"/>
        </a:defRPr>
      </a:lvl1pPr>
    </p:titleStyle>
    <p:bodyStyle>
      <a:lvl1pPr marL="91440" indent="-91440" algn="l" defTabSz="914400" rtl="0" eaLnBrk="1" latinLnBrk="0" hangingPunct="1">
        <a:lnSpc>
          <a:spcPct val="110000"/>
        </a:lnSpc>
        <a:spcBef>
          <a:spcPts val="1200"/>
        </a:spcBef>
        <a:spcAft>
          <a:spcPts val="200"/>
        </a:spcAft>
        <a:buClr>
          <a:schemeClr val="accent1"/>
        </a:buClr>
        <a:buSzPct val="100000"/>
        <a:buFont typeface="Calibri" panose="020F0502020204030204" pitchFamily="34" charset="0"/>
        <a:buChar char=" "/>
        <a:defRPr kumimoji="1" sz="1900" kern="1200">
          <a:solidFill>
            <a:schemeClr val="tx1">
              <a:lumMod val="75000"/>
              <a:lumOff val="25000"/>
            </a:schemeClr>
          </a:solidFill>
          <a:latin typeface="Meiryo UI" panose="020B0604030504040204" pitchFamily="50" charset="-128"/>
          <a:ea typeface="Meiryo UI" panose="020B0604030504040204" pitchFamily="50" charset="-128"/>
          <a:cs typeface="+mn-cs"/>
        </a:defRPr>
      </a:lvl1pPr>
      <a:lvl2pPr marL="384048" indent="-182880" algn="l" defTabSz="914400" rtl="0" eaLnBrk="1" latinLnBrk="0" hangingPunct="1">
        <a:lnSpc>
          <a:spcPct val="100000"/>
        </a:lnSpc>
        <a:spcBef>
          <a:spcPts val="200"/>
        </a:spcBef>
        <a:spcAft>
          <a:spcPts val="400"/>
        </a:spcAft>
        <a:buClrTx/>
        <a:buFont typeface="Calibri" pitchFamily="34" charset="0"/>
        <a:buChar char="◦"/>
        <a:defRPr kumimoji="1" sz="1700" kern="1200">
          <a:solidFill>
            <a:schemeClr val="tx1">
              <a:lumMod val="75000"/>
              <a:lumOff val="25000"/>
            </a:schemeClr>
          </a:solidFill>
          <a:latin typeface="Meiryo UI" panose="020B0604030504040204" pitchFamily="50" charset="-128"/>
          <a:ea typeface="Meiryo UI" panose="020B0604030504040204" pitchFamily="50" charset="-128"/>
          <a:cs typeface="+mn-cs"/>
        </a:defRPr>
      </a:lvl2pPr>
      <a:lvl3pPr marL="566928" indent="-182880" algn="l" defTabSz="914400" rtl="0" eaLnBrk="1" latinLnBrk="0" hangingPunct="1">
        <a:lnSpc>
          <a:spcPct val="100000"/>
        </a:lnSpc>
        <a:spcBef>
          <a:spcPts val="200"/>
        </a:spcBef>
        <a:spcAft>
          <a:spcPts val="400"/>
        </a:spcAft>
        <a:buClrTx/>
        <a:buFont typeface="Calibri" pitchFamily="34" charset="0"/>
        <a:buChar char="◦"/>
        <a:defRPr kumimoji="1" sz="1300" kern="1200">
          <a:solidFill>
            <a:schemeClr val="tx1">
              <a:lumMod val="75000"/>
              <a:lumOff val="25000"/>
            </a:schemeClr>
          </a:solidFill>
          <a:latin typeface="Meiryo UI" panose="020B0604030504040204" pitchFamily="50" charset="-128"/>
          <a:ea typeface="Meiryo UI" panose="020B0604030504040204" pitchFamily="50" charset="-128"/>
          <a:cs typeface="+mn-cs"/>
        </a:defRPr>
      </a:lvl3pPr>
      <a:lvl4pPr marL="749808" indent="-182880" algn="l" defTabSz="914400" rtl="0" eaLnBrk="1" latinLnBrk="0" hangingPunct="1">
        <a:lnSpc>
          <a:spcPct val="100000"/>
        </a:lnSpc>
        <a:spcBef>
          <a:spcPts val="200"/>
        </a:spcBef>
        <a:spcAft>
          <a:spcPts val="400"/>
        </a:spcAft>
        <a:buClrTx/>
        <a:buFont typeface="Calibri" pitchFamily="34" charset="0"/>
        <a:buChar char="◦"/>
        <a:defRPr kumimoji="1" sz="1300" kern="1200">
          <a:solidFill>
            <a:schemeClr val="tx1">
              <a:lumMod val="75000"/>
              <a:lumOff val="25000"/>
            </a:schemeClr>
          </a:solidFill>
          <a:latin typeface="Meiryo UI" panose="020B0604030504040204" pitchFamily="50" charset="-128"/>
          <a:ea typeface="Meiryo UI" panose="020B0604030504040204" pitchFamily="50" charset="-128"/>
          <a:cs typeface="+mn-cs"/>
        </a:defRPr>
      </a:lvl4pPr>
      <a:lvl5pPr marL="932688" indent="-182880" algn="l" defTabSz="914400" rtl="0" eaLnBrk="1" latinLnBrk="0" hangingPunct="1">
        <a:lnSpc>
          <a:spcPct val="100000"/>
        </a:lnSpc>
        <a:spcBef>
          <a:spcPts val="200"/>
        </a:spcBef>
        <a:spcAft>
          <a:spcPts val="400"/>
        </a:spcAft>
        <a:buClrTx/>
        <a:buFont typeface="Calibri" pitchFamily="34" charset="0"/>
        <a:buChar char="◦"/>
        <a:defRPr kumimoji="1" sz="1300" kern="1200">
          <a:solidFill>
            <a:schemeClr val="tx1">
              <a:lumMod val="75000"/>
              <a:lumOff val="25000"/>
            </a:schemeClr>
          </a:solidFill>
          <a:latin typeface="Meiryo UI" panose="020B0604030504040204" pitchFamily="50" charset="-128"/>
          <a:ea typeface="Meiryo UI" panose="020B0604030504040204" pitchFamily="50" charset="-128"/>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kumimoji="1"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kumimoji="1"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kumimoji="1"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kumimoji="1"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7" Type="http://schemas.openxmlformats.org/officeDocument/2006/relationships/image" Target="../media/image4.png"/><Relationship Id="rId2" Type="http://schemas.openxmlformats.org/officeDocument/2006/relationships/slideLayout" Target="../slideLayouts/slideLayout1.xml"/><Relationship Id="rId1" Type="http://schemas.openxmlformats.org/officeDocument/2006/relationships/themeOverride" Target="../theme/themeOverride1.xml"/><Relationship Id="rId6" Type="http://schemas.openxmlformats.org/officeDocument/2006/relationships/image" Target="../media/image3.jpg"/><Relationship Id="rId5" Type="http://schemas.openxmlformats.org/officeDocument/2006/relationships/image" Target="../media/image2.jpg"/><Relationship Id="rId4" Type="http://schemas.openxmlformats.org/officeDocument/2006/relationships/image" Target="../media/image1.jpg"/></Relationships>
</file>

<file path=ppt/slides/_rels/slide10.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5.jpg"/><Relationship Id="rId1" Type="http://schemas.openxmlformats.org/officeDocument/2006/relationships/slideLayout" Target="../slideLayouts/slideLayout7.xml"/><Relationship Id="rId6" Type="http://schemas.openxmlformats.org/officeDocument/2006/relationships/image" Target="../media/image4.png"/><Relationship Id="rId5" Type="http://schemas.openxmlformats.org/officeDocument/2006/relationships/image" Target="../media/image21.jpg"/><Relationship Id="rId4" Type="http://schemas.openxmlformats.org/officeDocument/2006/relationships/image" Target="../media/image20.png"/></Relationships>
</file>

<file path=ppt/slides/_rels/slide11.xml.rels><?xml version="1.0" encoding="UTF-8" standalone="yes"?>
<Relationships xmlns="http://schemas.openxmlformats.org/package/2006/relationships"><Relationship Id="rId8" Type="http://schemas.openxmlformats.org/officeDocument/2006/relationships/image" Target="../media/image36.png"/><Relationship Id="rId3" Type="http://schemas.openxmlformats.org/officeDocument/2006/relationships/image" Target="../media/image31.jpg"/><Relationship Id="rId7" Type="http://schemas.openxmlformats.org/officeDocument/2006/relationships/image" Target="../media/image35.jpg"/><Relationship Id="rId2" Type="http://schemas.openxmlformats.org/officeDocument/2006/relationships/image" Target="../media/image5.jpg"/><Relationship Id="rId1" Type="http://schemas.openxmlformats.org/officeDocument/2006/relationships/slideLayout" Target="../slideLayouts/slideLayout7.xml"/><Relationship Id="rId6" Type="http://schemas.openxmlformats.org/officeDocument/2006/relationships/image" Target="../media/image34.jpg"/><Relationship Id="rId5" Type="http://schemas.openxmlformats.org/officeDocument/2006/relationships/image" Target="../media/image33.jpg"/><Relationship Id="rId4" Type="http://schemas.openxmlformats.org/officeDocument/2006/relationships/image" Target="../media/image32.jpg"/><Relationship Id="rId9" Type="http://schemas.openxmlformats.org/officeDocument/2006/relationships/image" Target="../media/image4.png"/></Relationships>
</file>

<file path=ppt/slides/_rels/slide12.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image" Target="../media/image8.png"/><Relationship Id="rId7" Type="http://schemas.openxmlformats.org/officeDocument/2006/relationships/image" Target="../media/image37.png"/><Relationship Id="rId2" Type="http://schemas.openxmlformats.org/officeDocument/2006/relationships/image" Target="../media/image5.jpg"/><Relationship Id="rId1" Type="http://schemas.openxmlformats.org/officeDocument/2006/relationships/slideLayout" Target="../slideLayouts/slideLayout7.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9.png"/></Relationships>
</file>

<file path=ppt/slides/_rels/slide13.xml.rels><?xml version="1.0" encoding="UTF-8" standalone="yes"?>
<Relationships xmlns="http://schemas.openxmlformats.org/package/2006/relationships"><Relationship Id="rId8" Type="http://schemas.openxmlformats.org/officeDocument/2006/relationships/image" Target="../media/image27.png"/><Relationship Id="rId13" Type="http://schemas.openxmlformats.org/officeDocument/2006/relationships/image" Target="../media/image4.png"/><Relationship Id="rId3" Type="http://schemas.openxmlformats.org/officeDocument/2006/relationships/image" Target="../media/image8.png"/><Relationship Id="rId7" Type="http://schemas.openxmlformats.org/officeDocument/2006/relationships/image" Target="../media/image26.png"/><Relationship Id="rId12" Type="http://schemas.openxmlformats.org/officeDocument/2006/relationships/image" Target="../media/image16.png"/><Relationship Id="rId2" Type="http://schemas.openxmlformats.org/officeDocument/2006/relationships/image" Target="../media/image5.jpg"/><Relationship Id="rId1" Type="http://schemas.openxmlformats.org/officeDocument/2006/relationships/slideLayout" Target="../slideLayouts/slideLayout7.xml"/><Relationship Id="rId6" Type="http://schemas.openxmlformats.org/officeDocument/2006/relationships/image" Target="../media/image25.jpg"/><Relationship Id="rId11" Type="http://schemas.openxmlformats.org/officeDocument/2006/relationships/image" Target="../media/image15.png"/><Relationship Id="rId5" Type="http://schemas.openxmlformats.org/officeDocument/2006/relationships/image" Target="../media/image24.png"/><Relationship Id="rId10" Type="http://schemas.openxmlformats.org/officeDocument/2006/relationships/image" Target="../media/image14.png"/><Relationship Id="rId4" Type="http://schemas.openxmlformats.org/officeDocument/2006/relationships/image" Target="../media/image9.png"/><Relationship Id="rId9" Type="http://schemas.openxmlformats.org/officeDocument/2006/relationships/image" Target="../media/image28.png"/></Relationships>
</file>

<file path=ppt/slides/_rels/slide14.xml.rels><?xml version="1.0" encoding="UTF-8" standalone="yes"?>
<Relationships xmlns="http://schemas.openxmlformats.org/package/2006/relationships"><Relationship Id="rId8" Type="http://schemas.openxmlformats.org/officeDocument/2006/relationships/image" Target="../media/image42.jpeg"/><Relationship Id="rId3" Type="http://schemas.openxmlformats.org/officeDocument/2006/relationships/image" Target="../media/image4.png"/><Relationship Id="rId7" Type="http://schemas.openxmlformats.org/officeDocument/2006/relationships/image" Target="../media/image41.jpg"/><Relationship Id="rId2" Type="http://schemas.openxmlformats.org/officeDocument/2006/relationships/image" Target="../media/image5.jpg"/><Relationship Id="rId1" Type="http://schemas.openxmlformats.org/officeDocument/2006/relationships/slideLayout" Target="../slideLayouts/slideLayout7.xml"/><Relationship Id="rId6" Type="http://schemas.openxmlformats.org/officeDocument/2006/relationships/image" Target="../media/image40.jpg"/><Relationship Id="rId5" Type="http://schemas.openxmlformats.org/officeDocument/2006/relationships/image" Target="../media/image39.jpg"/><Relationship Id="rId4" Type="http://schemas.openxmlformats.org/officeDocument/2006/relationships/image" Target="../media/image38.png"/><Relationship Id="rId9" Type="http://schemas.openxmlformats.org/officeDocument/2006/relationships/image" Target="../media/image43.jpeg"/></Relationships>
</file>

<file path=ppt/slides/_rels/slide1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jp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image" Target="../media/image5.jpg"/><Relationship Id="rId1" Type="http://schemas.openxmlformats.org/officeDocument/2006/relationships/slideLayout" Target="../slideLayouts/slideLayout7.xml"/><Relationship Id="rId5" Type="http://schemas.openxmlformats.org/officeDocument/2006/relationships/image" Target="../media/image7.PNG"/><Relationship Id="rId4" Type="http://schemas.openxmlformats.org/officeDocument/2006/relationships/image" Target="../media/image4.png"/></Relationships>
</file>

<file path=ppt/slides/_rels/slide4.xml.rels><?xml version="1.0" encoding="UTF-8" standalone="yes"?>
<Relationships xmlns="http://schemas.openxmlformats.org/package/2006/relationships"><Relationship Id="rId8" Type="http://schemas.openxmlformats.org/officeDocument/2006/relationships/image" Target="../media/image13.jpg"/><Relationship Id="rId3" Type="http://schemas.openxmlformats.org/officeDocument/2006/relationships/image" Target="../media/image8.png"/><Relationship Id="rId7" Type="http://schemas.openxmlformats.org/officeDocument/2006/relationships/image" Target="../media/image12.png"/><Relationship Id="rId12" Type="http://schemas.openxmlformats.org/officeDocument/2006/relationships/image" Target="../media/image16.png"/><Relationship Id="rId2" Type="http://schemas.openxmlformats.org/officeDocument/2006/relationships/image" Target="../media/image5.jpg"/><Relationship Id="rId1" Type="http://schemas.openxmlformats.org/officeDocument/2006/relationships/slideLayout" Target="../slideLayouts/slideLayout7.xml"/><Relationship Id="rId6" Type="http://schemas.openxmlformats.org/officeDocument/2006/relationships/image" Target="../media/image11.png"/><Relationship Id="rId11" Type="http://schemas.openxmlformats.org/officeDocument/2006/relationships/image" Target="../media/image15.png"/><Relationship Id="rId5" Type="http://schemas.openxmlformats.org/officeDocument/2006/relationships/image" Target="../media/image10.png"/><Relationship Id="rId10" Type="http://schemas.openxmlformats.org/officeDocument/2006/relationships/image" Target="../media/image14.png"/><Relationship Id="rId4" Type="http://schemas.openxmlformats.org/officeDocument/2006/relationships/image" Target="../media/image9.png"/><Relationship Id="rId9" Type="http://schemas.openxmlformats.org/officeDocument/2006/relationships/image" Target="../media/image4.png"/></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jpg"/><Relationship Id="rId1" Type="http://schemas.openxmlformats.org/officeDocument/2006/relationships/slideLayout" Target="../slideLayouts/slideLayout7.xml"/><Relationship Id="rId5" Type="http://schemas.openxmlformats.org/officeDocument/2006/relationships/image" Target="../media/image18.jpg"/><Relationship Id="rId4" Type="http://schemas.openxmlformats.org/officeDocument/2006/relationships/image" Target="../media/image17.jpg"/></Relationships>
</file>

<file path=ppt/slides/_rels/slide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5.jpg"/><Relationship Id="rId1" Type="http://schemas.openxmlformats.org/officeDocument/2006/relationships/slideLayout" Target="../slideLayouts/slideLayout7.xml"/><Relationship Id="rId6" Type="http://schemas.openxmlformats.org/officeDocument/2006/relationships/image" Target="../media/image4.png"/><Relationship Id="rId5" Type="http://schemas.openxmlformats.org/officeDocument/2006/relationships/image" Target="../media/image21.jpg"/><Relationship Id="rId4" Type="http://schemas.openxmlformats.org/officeDocument/2006/relationships/image" Target="../media/image20.png"/></Relationships>
</file>

<file path=ppt/slides/_rels/slide7.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image" Target="../media/image5.jpg"/><Relationship Id="rId1" Type="http://schemas.openxmlformats.org/officeDocument/2006/relationships/slideLayout" Target="../slideLayouts/slideLayout7.xml"/><Relationship Id="rId5" Type="http://schemas.openxmlformats.org/officeDocument/2006/relationships/image" Target="../media/image23.jpg"/><Relationship Id="rId4" Type="http://schemas.openxmlformats.org/officeDocument/2006/relationships/image" Target="../media/image4.png"/></Relationships>
</file>

<file path=ppt/slides/_rels/slide8.xml.rels><?xml version="1.0" encoding="UTF-8" standalone="yes"?>
<Relationships xmlns="http://schemas.openxmlformats.org/package/2006/relationships"><Relationship Id="rId8" Type="http://schemas.openxmlformats.org/officeDocument/2006/relationships/image" Target="../media/image27.png"/><Relationship Id="rId13" Type="http://schemas.openxmlformats.org/officeDocument/2006/relationships/image" Target="../media/image16.png"/><Relationship Id="rId3" Type="http://schemas.openxmlformats.org/officeDocument/2006/relationships/image" Target="../media/image8.png"/><Relationship Id="rId7" Type="http://schemas.openxmlformats.org/officeDocument/2006/relationships/image" Target="../media/image26.png"/><Relationship Id="rId12" Type="http://schemas.openxmlformats.org/officeDocument/2006/relationships/image" Target="../media/image15.png"/><Relationship Id="rId2" Type="http://schemas.openxmlformats.org/officeDocument/2006/relationships/image" Target="../media/image5.jpg"/><Relationship Id="rId1" Type="http://schemas.openxmlformats.org/officeDocument/2006/relationships/slideLayout" Target="../slideLayouts/slideLayout7.xml"/><Relationship Id="rId6" Type="http://schemas.openxmlformats.org/officeDocument/2006/relationships/image" Target="../media/image25.jpg"/><Relationship Id="rId11" Type="http://schemas.openxmlformats.org/officeDocument/2006/relationships/image" Target="../media/image14.png"/><Relationship Id="rId5" Type="http://schemas.openxmlformats.org/officeDocument/2006/relationships/image" Target="../media/image24.png"/><Relationship Id="rId10" Type="http://schemas.openxmlformats.org/officeDocument/2006/relationships/image" Target="../media/image4.png"/><Relationship Id="rId4" Type="http://schemas.openxmlformats.org/officeDocument/2006/relationships/image" Target="../media/image9.png"/><Relationship Id="rId9" Type="http://schemas.openxmlformats.org/officeDocument/2006/relationships/image" Target="../media/image28.png"/></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jpg"/><Relationship Id="rId1" Type="http://schemas.openxmlformats.org/officeDocument/2006/relationships/slideLayout" Target="../slideLayouts/slideLayout7.xml"/><Relationship Id="rId5" Type="http://schemas.openxmlformats.org/officeDocument/2006/relationships/image" Target="../media/image30.jpg"/><Relationship Id="rId4" Type="http://schemas.openxmlformats.org/officeDocument/2006/relationships/image" Target="../media/image29.jp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3" name="長方形 32">
            <a:extLst>
              <a:ext uri="{FF2B5EF4-FFF2-40B4-BE49-F238E27FC236}">
                <a16:creationId xmlns:a16="http://schemas.microsoft.com/office/drawing/2014/main" id="{2FDF0794-1B86-42B2-B8C7-F60123E638E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88726" cy="68589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dirty="0">
              <a:ln>
                <a:noFill/>
              </a:ln>
              <a:solidFill>
                <a:srgbClr val="FFFFFF"/>
              </a:solidFill>
              <a:effectLst/>
              <a:uLnTx/>
              <a:uFillTx/>
              <a:latin typeface="Meiryo UI" panose="020B0604030504040204" pitchFamily="50" charset="-128"/>
              <a:ea typeface="Meiryo UI" panose="020B0604030504040204" pitchFamily="50" charset="-128"/>
            </a:endParaRPr>
          </a:p>
        </p:txBody>
      </p:sp>
      <p:grpSp>
        <p:nvGrpSpPr>
          <p:cNvPr id="14" name="グループ化 13">
            <a:extLst>
              <a:ext uri="{FF2B5EF4-FFF2-40B4-BE49-F238E27FC236}">
                <a16:creationId xmlns:a16="http://schemas.microsoft.com/office/drawing/2014/main" id="{E7B682D5-CB17-2D0D-09CB-C55ECF276EBE}"/>
              </a:ext>
            </a:extLst>
          </p:cNvPr>
          <p:cNvGrpSpPr>
            <a:grpSpLocks noGrp="1" noUngrp="1" noRot="1" noMove="1" noResize="1"/>
          </p:cNvGrpSpPr>
          <p:nvPr/>
        </p:nvGrpSpPr>
        <p:grpSpPr>
          <a:xfrm>
            <a:off x="3273" y="11709"/>
            <a:ext cx="12192000" cy="6846291"/>
            <a:chOff x="3273" y="11709"/>
            <a:chExt cx="12192000" cy="6846291"/>
          </a:xfrm>
        </p:grpSpPr>
        <p:pic>
          <p:nvPicPr>
            <p:cNvPr id="10" name="図 9" descr="空港のターミナル&#10;&#10;低い精度で自動的に生成された説明">
              <a:extLst>
                <a:ext uri="{FF2B5EF4-FFF2-40B4-BE49-F238E27FC236}">
                  <a16:creationId xmlns:a16="http://schemas.microsoft.com/office/drawing/2014/main" id="{01DF55F2-A3A0-629D-FB1B-7C165FE54203}"/>
                </a:ext>
              </a:extLst>
            </p:cNvPr>
            <p:cNvPicPr>
              <a:picLocks noGrp="1" noRot="1" noChangeAspect="1" noMove="1" noResize="1" noEditPoints="1" noAdjustHandles="1" noChangeArrowheads="1" noChangeShapeType="1" noCrop="1"/>
            </p:cNvPicPr>
            <p:nvPr/>
          </p:nvPicPr>
          <p:blipFill>
            <a:blip r:embed="rId4"/>
            <a:stretch>
              <a:fillRect/>
            </a:stretch>
          </p:blipFill>
          <p:spPr>
            <a:xfrm>
              <a:off x="9053510" y="12684"/>
              <a:ext cx="3138490" cy="2356047"/>
            </a:xfrm>
            <a:prstGeom prst="rect">
              <a:avLst/>
            </a:prstGeom>
          </p:spPr>
        </p:pic>
        <p:pic>
          <p:nvPicPr>
            <p:cNvPr id="12" name="図 11" descr="屋内, 建物, テーブル, 座る が含まれている画像&#10;&#10;自動的に生成された説明">
              <a:extLst>
                <a:ext uri="{FF2B5EF4-FFF2-40B4-BE49-F238E27FC236}">
                  <a16:creationId xmlns:a16="http://schemas.microsoft.com/office/drawing/2014/main" id="{32A6EE37-9695-3945-665B-A1DE4776A561}"/>
                </a:ext>
              </a:extLst>
            </p:cNvPr>
            <p:cNvPicPr>
              <a:picLocks noGrp="1" noRot="1" noChangeAspect="1" noMove="1" noResize="1" noEditPoints="1" noAdjustHandles="1" noChangeArrowheads="1" noChangeShapeType="1" noCrop="1"/>
            </p:cNvPicPr>
            <p:nvPr/>
          </p:nvPicPr>
          <p:blipFill>
            <a:blip r:embed="rId5"/>
            <a:stretch>
              <a:fillRect/>
            </a:stretch>
          </p:blipFill>
          <p:spPr>
            <a:xfrm>
              <a:off x="7836509" y="3585900"/>
              <a:ext cx="4358764" cy="3272100"/>
            </a:xfrm>
            <a:prstGeom prst="rect">
              <a:avLst/>
            </a:prstGeom>
          </p:spPr>
        </p:pic>
        <p:pic>
          <p:nvPicPr>
            <p:cNvPr id="8" name="図 7" descr="屋内, 建物, 椅子, 部屋 が含まれている画像&#10;&#10;自動的に生成された説明">
              <a:extLst>
                <a:ext uri="{FF2B5EF4-FFF2-40B4-BE49-F238E27FC236}">
                  <a16:creationId xmlns:a16="http://schemas.microsoft.com/office/drawing/2014/main" id="{E3D09D26-7BE2-DAAE-188D-0563452FA749}"/>
                </a:ext>
              </a:extLst>
            </p:cNvPr>
            <p:cNvPicPr>
              <a:picLocks noGrp="1" noRot="1" noChangeAspect="1" noMove="1" noResize="1" noEditPoints="1" noAdjustHandles="1" noChangeArrowheads="1" noChangeShapeType="1" noCrop="1"/>
            </p:cNvPicPr>
            <p:nvPr/>
          </p:nvPicPr>
          <p:blipFill>
            <a:blip r:embed="rId6"/>
            <a:stretch>
              <a:fillRect/>
            </a:stretch>
          </p:blipFill>
          <p:spPr>
            <a:xfrm>
              <a:off x="3273" y="11709"/>
              <a:ext cx="9135541" cy="6833608"/>
            </a:xfrm>
            <a:prstGeom prst="rect">
              <a:avLst/>
            </a:prstGeom>
          </p:spPr>
        </p:pic>
        <p:sp>
          <p:nvSpPr>
            <p:cNvPr id="13" name="正方形/長方形 12">
              <a:extLst>
                <a:ext uri="{FF2B5EF4-FFF2-40B4-BE49-F238E27FC236}">
                  <a16:creationId xmlns:a16="http://schemas.microsoft.com/office/drawing/2014/main" id="{1E36AC74-C893-2981-E2B5-FA6DAACE06D2}"/>
                </a:ext>
              </a:extLst>
            </p:cNvPr>
            <p:cNvSpPr>
              <a:spLocks noGrp="1" noRot="1" noMove="1" noResize="1" noEditPoints="1" noAdjustHandles="1" noChangeArrowheads="1" noChangeShapeType="1"/>
            </p:cNvSpPr>
            <p:nvPr/>
          </p:nvSpPr>
          <p:spPr>
            <a:xfrm>
              <a:off x="8987247" y="12684"/>
              <a:ext cx="151568" cy="684531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grpSp>
      <p:sp>
        <p:nvSpPr>
          <p:cNvPr id="35" name="長方形 34">
            <a:extLst>
              <a:ext uri="{FF2B5EF4-FFF2-40B4-BE49-F238E27FC236}">
                <a16:creationId xmlns:a16="http://schemas.microsoft.com/office/drawing/2014/main" id="{C5373426-E26E-431D-959C-5DB96C0B62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912607" y="1238442"/>
            <a:ext cx="3635926" cy="4355751"/>
          </a:xfrm>
          <a:prstGeom prst="rect">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dirty="0">
              <a:ln>
                <a:noFill/>
              </a:ln>
              <a:solidFill>
                <a:srgbClr val="FFFFFF"/>
              </a:solidFill>
              <a:effectLst/>
              <a:uLnTx/>
              <a:uFillTx/>
              <a:latin typeface="Meiryo UI" panose="020B0604030504040204" pitchFamily="50" charset="-128"/>
              <a:ea typeface="Meiryo UI" panose="020B0604030504040204" pitchFamily="50" charset="-128"/>
            </a:endParaRPr>
          </a:p>
        </p:txBody>
      </p:sp>
      <p:sp>
        <p:nvSpPr>
          <p:cNvPr id="2" name="タイトル 1">
            <a:extLst>
              <a:ext uri="{FF2B5EF4-FFF2-40B4-BE49-F238E27FC236}">
                <a16:creationId xmlns:a16="http://schemas.microsoft.com/office/drawing/2014/main" id="{9AB2EA78-AEB3-469B-9025-3B17201A457B}"/>
              </a:ext>
            </a:extLst>
          </p:cNvPr>
          <p:cNvSpPr>
            <a:spLocks noGrp="1"/>
          </p:cNvSpPr>
          <p:nvPr>
            <p:ph type="ctrTitle"/>
          </p:nvPr>
        </p:nvSpPr>
        <p:spPr>
          <a:xfrm>
            <a:off x="8123416" y="1475234"/>
            <a:ext cx="3214307" cy="1304059"/>
          </a:xfrm>
        </p:spPr>
        <p:txBody>
          <a:bodyPr rtlCol="0" anchor="t">
            <a:normAutofit/>
          </a:bodyPr>
          <a:lstStyle/>
          <a:p>
            <a:r>
              <a:rPr lang="ja-JP" altLang="en-US" sz="4400" b="1" dirty="0">
                <a:solidFill>
                  <a:schemeClr val="tx1"/>
                </a:solidFill>
                <a:latin typeface="Meiryo UI" panose="020B0604030504040204" pitchFamily="50" charset="-128"/>
                <a:ea typeface="Meiryo UI" panose="020B0604030504040204" pitchFamily="50" charset="-128"/>
              </a:rPr>
              <a:t>サイネージ</a:t>
            </a:r>
            <a:br>
              <a:rPr lang="en-US" altLang="ja-JP" sz="4400" b="1" dirty="0">
                <a:solidFill>
                  <a:schemeClr val="tx1"/>
                </a:solidFill>
                <a:latin typeface="Meiryo UI" panose="020B0604030504040204" pitchFamily="50" charset="-128"/>
                <a:ea typeface="Meiryo UI" panose="020B0604030504040204" pitchFamily="50" charset="-128"/>
              </a:rPr>
            </a:br>
            <a:r>
              <a:rPr lang="ja-JP" altLang="en-US" sz="4400" b="1" dirty="0">
                <a:solidFill>
                  <a:schemeClr val="tx1"/>
                </a:solidFill>
                <a:latin typeface="Meiryo UI" panose="020B0604030504040204" pitchFamily="50" charset="-128"/>
                <a:ea typeface="Meiryo UI" panose="020B0604030504040204" pitchFamily="50" charset="-128"/>
              </a:rPr>
              <a:t>提案資料</a:t>
            </a:r>
            <a:endParaRPr lang="en-US" altLang="ja-JP" sz="4400" b="1" dirty="0">
              <a:solidFill>
                <a:schemeClr val="tx1"/>
              </a:solidFill>
              <a:latin typeface="Meiryo UI" panose="020B0604030504040204" pitchFamily="50" charset="-128"/>
              <a:ea typeface="Meiryo UI" panose="020B0604030504040204" pitchFamily="50" charset="-128"/>
            </a:endParaRPr>
          </a:p>
        </p:txBody>
      </p:sp>
      <p:sp>
        <p:nvSpPr>
          <p:cNvPr id="3" name="サブタイトル 2">
            <a:extLst>
              <a:ext uri="{FF2B5EF4-FFF2-40B4-BE49-F238E27FC236}">
                <a16:creationId xmlns:a16="http://schemas.microsoft.com/office/drawing/2014/main" id="{255E1F2F-E259-4EA8-9FFD-3A10AF541859}"/>
              </a:ext>
            </a:extLst>
          </p:cNvPr>
          <p:cNvSpPr>
            <a:spLocks noGrp="1"/>
          </p:cNvSpPr>
          <p:nvPr>
            <p:ph type="subTitle" idx="1"/>
          </p:nvPr>
        </p:nvSpPr>
        <p:spPr>
          <a:xfrm>
            <a:off x="8176090" y="2745918"/>
            <a:ext cx="3205640" cy="1578505"/>
          </a:xfrm>
        </p:spPr>
        <p:txBody>
          <a:bodyPr rtlCol="0" anchor="t">
            <a:normAutofit/>
          </a:bodyPr>
          <a:lstStyle/>
          <a:p>
            <a:pPr rtl="0">
              <a:lnSpc>
                <a:spcPct val="100000"/>
              </a:lnSpc>
            </a:pPr>
            <a:r>
              <a:rPr lang="ja-JP" altLang="en-US" sz="1800" u="sng" dirty="0">
                <a:solidFill>
                  <a:srgbClr val="FFFF00"/>
                </a:solidFill>
                <a:latin typeface="Meiryo UI" panose="020B0604030504040204" pitchFamily="50" charset="-128"/>
                <a:ea typeface="Meiryo UI" panose="020B0604030504040204" pitchFamily="50" charset="-128"/>
              </a:rPr>
              <a:t>建設業</a:t>
            </a:r>
            <a:endParaRPr lang="en-US" altLang="ja-JP" sz="1800" u="sng" dirty="0">
              <a:solidFill>
                <a:srgbClr val="FFFF00"/>
              </a:solidFill>
              <a:latin typeface="Meiryo UI" panose="020B0604030504040204" pitchFamily="50" charset="-128"/>
              <a:ea typeface="Meiryo UI" panose="020B0604030504040204" pitchFamily="50" charset="-128"/>
            </a:endParaRPr>
          </a:p>
          <a:p>
            <a:pPr rtl="0">
              <a:lnSpc>
                <a:spcPct val="100000"/>
              </a:lnSpc>
            </a:pPr>
            <a:r>
              <a:rPr lang="ja-JP" altLang="en-US" sz="1800" u="sng" dirty="0">
                <a:solidFill>
                  <a:srgbClr val="FFFF00"/>
                </a:solidFill>
                <a:latin typeface="Meiryo UI" panose="020B0604030504040204" pitchFamily="50" charset="-128"/>
              </a:rPr>
              <a:t>製造業</a:t>
            </a:r>
            <a:endParaRPr lang="en-US" altLang="ja-JP" sz="1800" u="sng" dirty="0">
              <a:solidFill>
                <a:srgbClr val="FFFF00"/>
              </a:solidFill>
              <a:latin typeface="Meiryo UI" panose="020B0604030504040204" pitchFamily="50" charset="-128"/>
            </a:endParaRPr>
          </a:p>
          <a:p>
            <a:pPr rtl="0">
              <a:lnSpc>
                <a:spcPct val="100000"/>
              </a:lnSpc>
            </a:pPr>
            <a:r>
              <a:rPr lang="ja-JP" altLang="en-US" sz="1800" u="sng" dirty="0">
                <a:solidFill>
                  <a:srgbClr val="FFFF00"/>
                </a:solidFill>
                <a:latin typeface="Meiryo UI" panose="020B0604030504040204" pitchFamily="50" charset="-128"/>
                <a:ea typeface="Meiryo UI" panose="020B0604030504040204" pitchFamily="50" charset="-128"/>
              </a:rPr>
              <a:t>向け</a:t>
            </a:r>
            <a:endParaRPr lang="en-US" altLang="ja-JP" sz="1800" u="sng" dirty="0">
              <a:solidFill>
                <a:srgbClr val="FFFF00"/>
              </a:solidFill>
              <a:latin typeface="Meiryo UI" panose="020B0604030504040204" pitchFamily="50" charset="-128"/>
              <a:ea typeface="Meiryo UI" panose="020B0604030504040204" pitchFamily="50" charset="-128"/>
            </a:endParaRPr>
          </a:p>
        </p:txBody>
      </p:sp>
      <p:cxnSp>
        <p:nvCxnSpPr>
          <p:cNvPr id="37" name="直線​​コネクタ(S) 36">
            <a:extLst>
              <a:ext uri="{FF2B5EF4-FFF2-40B4-BE49-F238E27FC236}">
                <a16:creationId xmlns:a16="http://schemas.microsoft.com/office/drawing/2014/main" id="{96D07482-83A3-4451-943C-B46961082957}"/>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8176090" y="4508519"/>
            <a:ext cx="310896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39" name="長方形 38">
            <a:extLst>
              <a:ext uri="{FF2B5EF4-FFF2-40B4-BE49-F238E27FC236}">
                <a16:creationId xmlns:a16="http://schemas.microsoft.com/office/drawing/2014/main" id="{EDC90921-9082-491B-940E-827D679F347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6400800"/>
            <a:ext cx="12192000" cy="457200"/>
          </a:xfrm>
          <a:prstGeom prst="rect">
            <a:avLst/>
          </a:prstGeom>
          <a:solidFill>
            <a:srgbClr val="262626">
              <a:alpha val="95000"/>
            </a:srgb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5" name="サブタイトル 2">
            <a:extLst>
              <a:ext uri="{FF2B5EF4-FFF2-40B4-BE49-F238E27FC236}">
                <a16:creationId xmlns:a16="http://schemas.microsoft.com/office/drawing/2014/main" id="{0F17C1AA-4267-C075-C5DF-6778120EDC53}"/>
              </a:ext>
            </a:extLst>
          </p:cNvPr>
          <p:cNvSpPr txBox="1">
            <a:spLocks/>
          </p:cNvSpPr>
          <p:nvPr/>
        </p:nvSpPr>
        <p:spPr>
          <a:xfrm>
            <a:off x="2150414" y="6504507"/>
            <a:ext cx="7887899" cy="261061"/>
          </a:xfrm>
          <a:prstGeom prst="rect">
            <a:avLst/>
          </a:prstGeom>
        </p:spPr>
        <p:txBody>
          <a:bodyPr vert="horz" lIns="91440" tIns="45720" rIns="91440" bIns="45720" rtlCol="0" anchor="t">
            <a:normAutofit/>
          </a:bodyPr>
          <a:lstStyle>
            <a:lvl1pPr marL="0" indent="0" algn="l" defTabSz="457200" rtl="0" eaLnBrk="1" latinLnBrk="0" hangingPunct="1">
              <a:lnSpc>
                <a:spcPct val="110000"/>
              </a:lnSpc>
              <a:spcBef>
                <a:spcPct val="20000"/>
              </a:spcBef>
              <a:spcAft>
                <a:spcPts val="600"/>
              </a:spcAft>
              <a:buClr>
                <a:schemeClr val="accent1"/>
              </a:buClr>
              <a:buSzPct val="92000"/>
              <a:buFont typeface="Wingdings 2" panose="05020102010507070707" pitchFamily="18" charset="2"/>
              <a:buNone/>
              <a:defRPr kumimoji="1" sz="1600" kern="1200" cap="all">
                <a:solidFill>
                  <a:schemeClr val="accent1"/>
                </a:solidFill>
                <a:latin typeface="Meiryo UI" panose="020B0604030504040204" pitchFamily="50" charset="-128"/>
                <a:ea typeface="Meiryo UI" panose="020B0604030504040204" pitchFamily="50" charset="-128"/>
                <a:cs typeface="+mn-cs"/>
              </a:defRPr>
            </a:lvl1pPr>
            <a:lvl2pPr marL="457200" indent="0" algn="ctr" defTabSz="457200" rtl="0" eaLnBrk="1" latinLnBrk="0" hangingPunct="1">
              <a:spcBef>
                <a:spcPct val="20000"/>
              </a:spcBef>
              <a:spcAft>
                <a:spcPts val="600"/>
              </a:spcAft>
              <a:buClr>
                <a:schemeClr val="accent1"/>
              </a:buClr>
              <a:buSzPct val="92000"/>
              <a:buFont typeface="Wingdings 2" panose="05020102010507070707" pitchFamily="18" charset="2"/>
              <a:buNone/>
              <a:defRPr kumimoji="1" sz="1400" kern="1200">
                <a:solidFill>
                  <a:schemeClr val="tx1">
                    <a:tint val="75000"/>
                  </a:schemeClr>
                </a:solidFill>
                <a:latin typeface="Meiryo UI" panose="020B0604030504040204" pitchFamily="50" charset="-128"/>
                <a:ea typeface="Meiryo UI" panose="020B0604030504040204" pitchFamily="50" charset="-128"/>
                <a:cs typeface="+mn-cs"/>
              </a:defRPr>
            </a:lvl2pPr>
            <a:lvl3pPr marL="914400" indent="0" algn="ctr" defTabSz="457200" rtl="0" eaLnBrk="1" latinLnBrk="0" hangingPunct="1">
              <a:spcBef>
                <a:spcPct val="20000"/>
              </a:spcBef>
              <a:spcAft>
                <a:spcPts val="600"/>
              </a:spcAft>
              <a:buClr>
                <a:schemeClr val="accent1"/>
              </a:buClr>
              <a:buSzPct val="92000"/>
              <a:buFont typeface="Wingdings 2" panose="05020102010507070707" pitchFamily="18" charset="2"/>
              <a:buNone/>
              <a:defRPr kumimoji="1" sz="1300" kern="1200">
                <a:solidFill>
                  <a:schemeClr val="tx1">
                    <a:tint val="75000"/>
                  </a:schemeClr>
                </a:solidFill>
                <a:latin typeface="Meiryo UI" panose="020B0604030504040204" pitchFamily="50" charset="-128"/>
                <a:ea typeface="Meiryo UI" panose="020B0604030504040204" pitchFamily="50" charset="-128"/>
                <a:cs typeface="+mn-cs"/>
              </a:defRPr>
            </a:lvl3pPr>
            <a:lvl4pPr marL="1371600" indent="0" algn="ctr" defTabSz="457200" rtl="0" eaLnBrk="1" latinLnBrk="0" hangingPunct="1">
              <a:spcBef>
                <a:spcPct val="20000"/>
              </a:spcBef>
              <a:spcAft>
                <a:spcPts val="600"/>
              </a:spcAft>
              <a:buClr>
                <a:schemeClr val="accent1"/>
              </a:buClr>
              <a:buSzPct val="92000"/>
              <a:buFont typeface="Wingdings 2" panose="05020102010507070707" pitchFamily="18" charset="2"/>
              <a:buNone/>
              <a:defRPr kumimoji="1" sz="1100" kern="1200">
                <a:solidFill>
                  <a:schemeClr val="tx1">
                    <a:tint val="75000"/>
                  </a:schemeClr>
                </a:solidFill>
                <a:latin typeface="Meiryo UI" panose="020B0604030504040204" pitchFamily="50" charset="-128"/>
                <a:ea typeface="Meiryo UI" panose="020B0604030504040204" pitchFamily="50" charset="-128"/>
                <a:cs typeface="+mn-cs"/>
              </a:defRPr>
            </a:lvl4pPr>
            <a:lvl5pPr marL="1828800" indent="0" algn="ctr" defTabSz="457200" rtl="0" eaLnBrk="1" latinLnBrk="0" hangingPunct="1">
              <a:spcBef>
                <a:spcPct val="20000"/>
              </a:spcBef>
              <a:spcAft>
                <a:spcPts val="600"/>
              </a:spcAft>
              <a:buClr>
                <a:schemeClr val="accent1"/>
              </a:buClr>
              <a:buSzPct val="92000"/>
              <a:buFont typeface="Wingdings 2" panose="05020102010507070707" pitchFamily="18" charset="2"/>
              <a:buNone/>
              <a:defRPr kumimoji="1" sz="1100" kern="1200">
                <a:solidFill>
                  <a:schemeClr val="tx1">
                    <a:tint val="75000"/>
                  </a:schemeClr>
                </a:solidFill>
                <a:latin typeface="Meiryo UI" panose="020B0604030504040204" pitchFamily="50" charset="-128"/>
                <a:ea typeface="Meiryo UI" panose="020B0604030504040204" pitchFamily="50" charset="-128"/>
                <a:cs typeface="+mn-cs"/>
              </a:defRPr>
            </a:lvl5pPr>
            <a:lvl6pPr marL="2286000" indent="0" algn="ctr" defTabSz="457200" rtl="0" eaLnBrk="1" latinLnBrk="0" hangingPunct="1">
              <a:spcBef>
                <a:spcPct val="20000"/>
              </a:spcBef>
              <a:spcAft>
                <a:spcPts val="600"/>
              </a:spcAft>
              <a:buClr>
                <a:schemeClr val="accent2"/>
              </a:buClr>
              <a:buSzPct val="92000"/>
              <a:buFont typeface="Wingdings 2" panose="05020102010507070707" pitchFamily="18" charset="2"/>
              <a:buNone/>
              <a:defRPr kumimoji="1" sz="1200" kern="1200">
                <a:solidFill>
                  <a:schemeClr val="tx1">
                    <a:tint val="75000"/>
                  </a:schemeClr>
                </a:solidFill>
                <a:latin typeface="+mn-lt"/>
                <a:ea typeface="+mn-ea"/>
                <a:cs typeface="+mn-cs"/>
              </a:defRPr>
            </a:lvl6pPr>
            <a:lvl7pPr marL="2743200" indent="0" algn="ctr" defTabSz="457200" rtl="0" eaLnBrk="1" latinLnBrk="0" hangingPunct="1">
              <a:spcBef>
                <a:spcPct val="20000"/>
              </a:spcBef>
              <a:spcAft>
                <a:spcPts val="600"/>
              </a:spcAft>
              <a:buClr>
                <a:schemeClr val="accent2"/>
              </a:buClr>
              <a:buSzPct val="92000"/>
              <a:buFont typeface="Wingdings 2" panose="05020102010507070707" pitchFamily="18" charset="2"/>
              <a:buNone/>
              <a:defRPr kumimoji="1" sz="1200" kern="1200">
                <a:solidFill>
                  <a:schemeClr val="tx1">
                    <a:tint val="75000"/>
                  </a:schemeClr>
                </a:solidFill>
                <a:latin typeface="+mn-lt"/>
                <a:ea typeface="+mn-ea"/>
                <a:cs typeface="+mn-cs"/>
              </a:defRPr>
            </a:lvl7pPr>
            <a:lvl8pPr marL="3200400" indent="0" algn="ctr" defTabSz="457200" rtl="0" eaLnBrk="1" latinLnBrk="0" hangingPunct="1">
              <a:spcBef>
                <a:spcPct val="20000"/>
              </a:spcBef>
              <a:spcAft>
                <a:spcPts val="600"/>
              </a:spcAft>
              <a:buClr>
                <a:schemeClr val="accent2"/>
              </a:buClr>
              <a:buSzPct val="92000"/>
              <a:buFont typeface="Wingdings 2" panose="05020102010507070707" pitchFamily="18" charset="2"/>
              <a:buNone/>
              <a:defRPr kumimoji="1" sz="1200" kern="1200">
                <a:solidFill>
                  <a:schemeClr val="tx1">
                    <a:tint val="75000"/>
                  </a:schemeClr>
                </a:solidFill>
                <a:latin typeface="+mn-lt"/>
                <a:ea typeface="+mn-ea"/>
                <a:cs typeface="+mn-cs"/>
              </a:defRPr>
            </a:lvl8pPr>
            <a:lvl9pPr marL="3657600" indent="0" algn="ctr" defTabSz="457200" rtl="0" eaLnBrk="1" latinLnBrk="0" hangingPunct="1">
              <a:spcBef>
                <a:spcPct val="20000"/>
              </a:spcBef>
              <a:spcAft>
                <a:spcPts val="600"/>
              </a:spcAft>
              <a:buClr>
                <a:schemeClr val="accent2"/>
              </a:buClr>
              <a:buSzPct val="92000"/>
              <a:buFont typeface="Wingdings 2" panose="05020102010507070707" pitchFamily="18" charset="2"/>
              <a:buNone/>
              <a:defRPr kumimoji="1" sz="1200" kern="1200">
                <a:solidFill>
                  <a:schemeClr val="tx1">
                    <a:tint val="75000"/>
                  </a:schemeClr>
                </a:solidFill>
                <a:latin typeface="+mn-lt"/>
                <a:ea typeface="+mn-ea"/>
                <a:cs typeface="+mn-cs"/>
              </a:defRPr>
            </a:lvl9pPr>
          </a:lstStyle>
          <a:p>
            <a:pPr algn="r"/>
            <a:r>
              <a:rPr lang="ja-JP" altLang="en-US" sz="800" dirty="0">
                <a:solidFill>
                  <a:schemeClr val="tx1"/>
                </a:solidFill>
              </a:rPr>
              <a:t>東京都千代田区富士見１－３－１１　 富士見デュープレックスビズ </a:t>
            </a:r>
            <a:r>
              <a:rPr lang="en-US" altLang="ja-JP" sz="800" dirty="0">
                <a:solidFill>
                  <a:schemeClr val="tx1"/>
                </a:solidFill>
              </a:rPr>
              <a:t>6F          TEL : 03-5734-1453           FAX : 03-5734-1454             E-Mail : info@isung.co.jp</a:t>
            </a:r>
          </a:p>
        </p:txBody>
      </p:sp>
      <p:pic>
        <p:nvPicPr>
          <p:cNvPr id="17" name="図 16">
            <a:extLst>
              <a:ext uri="{FF2B5EF4-FFF2-40B4-BE49-F238E27FC236}">
                <a16:creationId xmlns:a16="http://schemas.microsoft.com/office/drawing/2014/main" id="{54DED331-7648-B8C5-3F6B-8038B920D66E}"/>
              </a:ext>
            </a:extLst>
          </p:cNvPr>
          <p:cNvPicPr>
            <a:picLocks noChangeAspect="1"/>
          </p:cNvPicPr>
          <p:nvPr/>
        </p:nvPicPr>
        <p:blipFill>
          <a:blip r:embed="rId7"/>
          <a:stretch>
            <a:fillRect/>
          </a:stretch>
        </p:blipFill>
        <p:spPr>
          <a:xfrm>
            <a:off x="8176090" y="4692615"/>
            <a:ext cx="1704975" cy="447675"/>
          </a:xfrm>
          <a:prstGeom prst="rect">
            <a:avLst/>
          </a:prstGeom>
        </p:spPr>
      </p:pic>
    </p:spTree>
    <p:extLst>
      <p:ext uri="{BB962C8B-B14F-4D97-AF65-F5344CB8AC3E}">
        <p14:creationId xmlns:p14="http://schemas.microsoft.com/office/powerpoint/2010/main" val="193143965"/>
      </p:ext>
    </p:extLst>
  </p:cSld>
  <p:clrMapOvr>
    <a:overrideClrMapping bg1="dk1" tx1="lt1" bg2="dk2" tx2="lt2" accent1="accent1" accent2="accent2" accent3="accent3" accent4="accent4" accent5="accent5" accent6="accent6" hlink="hlink" folHlink="folHlink"/>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図 6" descr="フェンス, 草, 屋内, 建物 が含まれている画像&#10;&#10;自動的に生成された説明">
            <a:extLst>
              <a:ext uri="{FF2B5EF4-FFF2-40B4-BE49-F238E27FC236}">
                <a16:creationId xmlns:a16="http://schemas.microsoft.com/office/drawing/2014/main" id="{E264F499-8488-76DC-A355-AF8554A1C7D4}"/>
              </a:ext>
            </a:extLst>
          </p:cNvPr>
          <p:cNvPicPr>
            <a:picLocks noGrp="1" noRot="1" noChangeAspect="1" noMove="1" noResize="1" noEditPoints="1" noAdjustHandles="1" noChangeArrowheads="1" noChangeShapeType="1" noCrop="1"/>
          </p:cNvPicPr>
          <p:nvPr/>
        </p:nvPicPr>
        <p:blipFill>
          <a:blip r:embed="rId2">
            <a:alphaModFix amt="10000"/>
          </a:blip>
          <a:stretch>
            <a:fillRect/>
          </a:stretch>
        </p:blipFill>
        <p:spPr>
          <a:xfrm>
            <a:off x="0" y="0"/>
            <a:ext cx="12191999" cy="6858000"/>
          </a:xfrm>
          <a:prstGeom prst="rect">
            <a:avLst/>
          </a:prstGeom>
        </p:spPr>
      </p:pic>
      <p:sp>
        <p:nvSpPr>
          <p:cNvPr id="3" name="タイトル 1">
            <a:extLst>
              <a:ext uri="{FF2B5EF4-FFF2-40B4-BE49-F238E27FC236}">
                <a16:creationId xmlns:a16="http://schemas.microsoft.com/office/drawing/2014/main" id="{121F6D2B-F3A9-04C3-736B-F72F94473B11}"/>
              </a:ext>
            </a:extLst>
          </p:cNvPr>
          <p:cNvSpPr txBox="1">
            <a:spLocks/>
          </p:cNvSpPr>
          <p:nvPr/>
        </p:nvSpPr>
        <p:spPr>
          <a:xfrm>
            <a:off x="460955" y="1083437"/>
            <a:ext cx="4432663" cy="318643"/>
          </a:xfrm>
          <a:prstGeom prst="rect">
            <a:avLst/>
          </a:prstGeom>
        </p:spPr>
        <p:txBody>
          <a:bodyPr vert="horz" lIns="91440" tIns="45720" rIns="91440" bIns="45720" rtlCol="0" anchor="t">
            <a:normAutofit fontScale="92500" lnSpcReduction="10000"/>
          </a:bodyPr>
          <a:lstStyle>
            <a:lvl1pPr algn="l" defTabSz="914400" rtl="0" eaLnBrk="1" latinLnBrk="0" hangingPunct="1">
              <a:lnSpc>
                <a:spcPct val="90000"/>
              </a:lnSpc>
              <a:spcBef>
                <a:spcPct val="0"/>
              </a:spcBef>
              <a:buNone/>
              <a:defRPr kumimoji="1" sz="4700" i="0" kern="1200" spc="-50" baseline="0">
                <a:solidFill>
                  <a:schemeClr val="tx1">
                    <a:lumMod val="75000"/>
                    <a:lumOff val="25000"/>
                  </a:schemeClr>
                </a:solidFill>
                <a:latin typeface="Meiryo UI" panose="020B0604030504040204" pitchFamily="50" charset="-128"/>
                <a:ea typeface="Meiryo UI" panose="020B0604030504040204" pitchFamily="50" charset="-128"/>
                <a:cs typeface="+mj-cs"/>
              </a:defRPr>
            </a:lvl1pPr>
          </a:lstStyle>
          <a:p>
            <a:r>
              <a:rPr lang="ja-JP" altLang="en-US" sz="1800" dirty="0"/>
              <a:t>●</a:t>
            </a:r>
            <a:r>
              <a:rPr lang="ja-JP" altLang="en-US" sz="1800" b="1" dirty="0"/>
              <a:t>スマートソリューションを利用したシステム構成</a:t>
            </a:r>
            <a:endParaRPr lang="en-US" altLang="ja-JP" sz="1800" b="1" dirty="0"/>
          </a:p>
        </p:txBody>
      </p:sp>
      <p:sp>
        <p:nvSpPr>
          <p:cNvPr id="4" name="正方形/長方形 3">
            <a:extLst>
              <a:ext uri="{FF2B5EF4-FFF2-40B4-BE49-F238E27FC236}">
                <a16:creationId xmlns:a16="http://schemas.microsoft.com/office/drawing/2014/main" id="{E223F8EB-568F-5FA8-9900-DFA14FADAAD2}"/>
              </a:ext>
            </a:extLst>
          </p:cNvPr>
          <p:cNvSpPr/>
          <p:nvPr/>
        </p:nvSpPr>
        <p:spPr>
          <a:xfrm rot="16200000">
            <a:off x="6039395" y="-5316583"/>
            <a:ext cx="113213" cy="1219200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22" name="タイトル 1">
            <a:extLst>
              <a:ext uri="{FF2B5EF4-FFF2-40B4-BE49-F238E27FC236}">
                <a16:creationId xmlns:a16="http://schemas.microsoft.com/office/drawing/2014/main" id="{507E77EA-797E-F255-2665-DF12542C28CD}"/>
              </a:ext>
            </a:extLst>
          </p:cNvPr>
          <p:cNvSpPr txBox="1">
            <a:spLocks/>
          </p:cNvSpPr>
          <p:nvPr/>
        </p:nvSpPr>
        <p:spPr>
          <a:xfrm>
            <a:off x="4466252" y="1034466"/>
            <a:ext cx="7369904" cy="318643"/>
          </a:xfrm>
          <a:prstGeom prst="rect">
            <a:avLst/>
          </a:prstGeom>
        </p:spPr>
        <p:txBody>
          <a:bodyPr vert="horz" lIns="91440" tIns="45720" rIns="91440" bIns="45720" rtlCol="0" anchor="b">
            <a:normAutofit fontScale="92500"/>
          </a:bodyPr>
          <a:lstStyle>
            <a:lvl1pPr algn="l" defTabSz="914400" rtl="0" eaLnBrk="1" latinLnBrk="0" hangingPunct="1">
              <a:lnSpc>
                <a:spcPct val="90000"/>
              </a:lnSpc>
              <a:spcBef>
                <a:spcPct val="0"/>
              </a:spcBef>
              <a:buNone/>
              <a:defRPr kumimoji="1" sz="4700" i="0" kern="1200" spc="-50" baseline="0">
                <a:solidFill>
                  <a:schemeClr val="tx1">
                    <a:lumMod val="75000"/>
                    <a:lumOff val="25000"/>
                  </a:schemeClr>
                </a:solidFill>
                <a:latin typeface="Meiryo UI" panose="020B0604030504040204" pitchFamily="50" charset="-128"/>
                <a:ea typeface="Meiryo UI" panose="020B0604030504040204" pitchFamily="50" charset="-128"/>
                <a:cs typeface="+mj-cs"/>
              </a:defRPr>
            </a:lvl1pPr>
          </a:lstStyle>
          <a:p>
            <a:r>
              <a:rPr lang="en-US" altLang="ja-JP" sz="1200" b="1" dirty="0">
                <a:solidFill>
                  <a:schemeClr val="accent5">
                    <a:lumMod val="50000"/>
                  </a:schemeClr>
                </a:solidFill>
              </a:rPr>
              <a:t>SIM</a:t>
            </a:r>
            <a:r>
              <a:rPr lang="ja-JP" altLang="en-US" sz="1200" b="1" dirty="0">
                <a:solidFill>
                  <a:schemeClr val="accent5">
                    <a:lumMod val="50000"/>
                  </a:schemeClr>
                </a:solidFill>
              </a:rPr>
              <a:t>カードを使った</a:t>
            </a:r>
            <a:r>
              <a:rPr lang="en-US" altLang="ja-JP" sz="1200" b="1" dirty="0">
                <a:solidFill>
                  <a:schemeClr val="accent5">
                    <a:lumMod val="50000"/>
                  </a:schemeClr>
                </a:solidFill>
              </a:rPr>
              <a:t>SIGNEON</a:t>
            </a:r>
            <a:r>
              <a:rPr lang="ja-JP" altLang="en-US" sz="1200" b="1" dirty="0">
                <a:solidFill>
                  <a:schemeClr val="accent5">
                    <a:lumMod val="50000"/>
                  </a:schemeClr>
                </a:solidFill>
              </a:rPr>
              <a:t>システム</a:t>
            </a:r>
            <a:r>
              <a:rPr lang="en-US" altLang="ja-JP" sz="1200" b="1" dirty="0">
                <a:solidFill>
                  <a:schemeClr val="accent5">
                    <a:lumMod val="50000"/>
                  </a:schemeClr>
                </a:solidFill>
              </a:rPr>
              <a:t>(</a:t>
            </a:r>
            <a:r>
              <a:rPr lang="ja-JP" altLang="en-US" sz="1200" b="1" dirty="0">
                <a:solidFill>
                  <a:schemeClr val="accent5">
                    <a:lumMod val="50000"/>
                  </a:schemeClr>
                </a:solidFill>
              </a:rPr>
              <a:t>スマートソリューション</a:t>
            </a:r>
            <a:r>
              <a:rPr lang="en-US" altLang="ja-JP" sz="1200" b="1" dirty="0">
                <a:solidFill>
                  <a:schemeClr val="accent5">
                    <a:lumMod val="50000"/>
                  </a:schemeClr>
                </a:solidFill>
              </a:rPr>
              <a:t>)</a:t>
            </a:r>
            <a:r>
              <a:rPr lang="ja-JP" altLang="en-US" sz="1200" b="1" dirty="0">
                <a:solidFill>
                  <a:schemeClr val="accent5">
                    <a:lumMod val="50000"/>
                  </a:schemeClr>
                </a:solidFill>
              </a:rPr>
              <a:t>を利用してスマートフォンとサイネージを連動させて映像を管理できます</a:t>
            </a:r>
            <a:endParaRPr lang="en-US" altLang="ja-JP" sz="1200" b="1" dirty="0">
              <a:solidFill>
                <a:schemeClr val="accent5">
                  <a:lumMod val="50000"/>
                </a:schemeClr>
              </a:solidFill>
            </a:endParaRPr>
          </a:p>
        </p:txBody>
      </p:sp>
      <p:sp>
        <p:nvSpPr>
          <p:cNvPr id="5" name="正方形/長方形 4">
            <a:extLst>
              <a:ext uri="{FF2B5EF4-FFF2-40B4-BE49-F238E27FC236}">
                <a16:creationId xmlns:a16="http://schemas.microsoft.com/office/drawing/2014/main" id="{EA9BB45A-7D04-2033-5A7D-648AE588AC31}"/>
              </a:ext>
            </a:extLst>
          </p:cNvPr>
          <p:cNvSpPr/>
          <p:nvPr/>
        </p:nvSpPr>
        <p:spPr>
          <a:xfrm>
            <a:off x="605242" y="5362700"/>
            <a:ext cx="3082834" cy="559132"/>
          </a:xfrm>
          <a:prstGeom prst="rect">
            <a:avLst/>
          </a:prstGeom>
          <a:gradFill flip="none" rotWithShape="1">
            <a:gsLst>
              <a:gs pos="0">
                <a:schemeClr val="dk1">
                  <a:lumMod val="67000"/>
                </a:schemeClr>
              </a:gs>
              <a:gs pos="48000">
                <a:schemeClr val="dk1">
                  <a:lumMod val="97000"/>
                  <a:lumOff val="3000"/>
                </a:schemeClr>
              </a:gs>
              <a:gs pos="100000">
                <a:schemeClr val="dk1">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kumimoji="1" lang="ja-JP" altLang="en-US" sz="1200" dirty="0">
                <a:latin typeface="Meiryo UI" panose="020B0604030504040204" pitchFamily="50" charset="-128"/>
                <a:ea typeface="Meiryo UI" panose="020B0604030504040204" pitchFamily="50" charset="-128"/>
              </a:rPr>
              <a:t>スマホアプリ、スマートソリューション</a:t>
            </a:r>
          </a:p>
          <a:p>
            <a:pPr algn="ctr"/>
            <a:r>
              <a:rPr kumimoji="1" lang="ja-JP" altLang="en-US" sz="1200" dirty="0">
                <a:latin typeface="Meiryo UI" panose="020B0604030504040204" pitchFamily="50" charset="-128"/>
                <a:ea typeface="Meiryo UI" panose="020B0604030504040204" pitchFamily="50" charset="-128"/>
              </a:rPr>
              <a:t>で映像編集</a:t>
            </a:r>
            <a:r>
              <a:rPr kumimoji="1" lang="en-US" altLang="ja-JP" sz="1200" dirty="0">
                <a:latin typeface="Meiryo UI" panose="020B0604030504040204" pitchFamily="50" charset="-128"/>
                <a:ea typeface="Meiryo UI" panose="020B0604030504040204" pitchFamily="50" charset="-128"/>
              </a:rPr>
              <a:t>/</a:t>
            </a:r>
            <a:r>
              <a:rPr kumimoji="1" lang="ja-JP" altLang="en-US" sz="1200" dirty="0">
                <a:latin typeface="Meiryo UI" panose="020B0604030504040204" pitchFamily="50" charset="-128"/>
                <a:ea typeface="Meiryo UI" panose="020B0604030504040204" pitchFamily="50" charset="-128"/>
              </a:rPr>
              <a:t>登録</a:t>
            </a:r>
          </a:p>
        </p:txBody>
      </p:sp>
      <p:sp>
        <p:nvSpPr>
          <p:cNvPr id="6" name="正方形/長方形 5">
            <a:extLst>
              <a:ext uri="{FF2B5EF4-FFF2-40B4-BE49-F238E27FC236}">
                <a16:creationId xmlns:a16="http://schemas.microsoft.com/office/drawing/2014/main" id="{20FC7DF0-A23C-753B-4865-491179A01FF1}"/>
              </a:ext>
            </a:extLst>
          </p:cNvPr>
          <p:cNvSpPr/>
          <p:nvPr/>
        </p:nvSpPr>
        <p:spPr>
          <a:xfrm>
            <a:off x="4302032" y="5362700"/>
            <a:ext cx="3082835" cy="559132"/>
          </a:xfrm>
          <a:prstGeom prst="rect">
            <a:avLst/>
          </a:prstGeom>
          <a:gradFill flip="none" rotWithShape="1">
            <a:gsLst>
              <a:gs pos="0">
                <a:schemeClr val="dk1">
                  <a:lumMod val="67000"/>
                </a:schemeClr>
              </a:gs>
              <a:gs pos="48000">
                <a:schemeClr val="dk1">
                  <a:lumMod val="97000"/>
                  <a:lumOff val="3000"/>
                </a:schemeClr>
              </a:gs>
              <a:gs pos="100000">
                <a:schemeClr val="dk1">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kumimoji="1" lang="en-US" altLang="ja-JP" sz="1200" dirty="0">
                <a:latin typeface="Meiryo UI" panose="020B0604030504040204" pitchFamily="50" charset="-128"/>
                <a:ea typeface="Meiryo UI" panose="020B0604030504040204" pitchFamily="50" charset="-128"/>
              </a:rPr>
              <a:t>SIM</a:t>
            </a:r>
            <a:r>
              <a:rPr kumimoji="1" lang="ja-JP" altLang="en-US" sz="1200" dirty="0">
                <a:latin typeface="Meiryo UI" panose="020B0604030504040204" pitchFamily="50" charset="-128"/>
                <a:ea typeface="Meiryo UI" panose="020B0604030504040204" pitchFamily="50" charset="-128"/>
              </a:rPr>
              <a:t>カードが搭載されているサイネージコントローラに映像情報送信</a:t>
            </a:r>
          </a:p>
        </p:txBody>
      </p:sp>
      <p:sp>
        <p:nvSpPr>
          <p:cNvPr id="8" name="正方形/長方形 7">
            <a:extLst>
              <a:ext uri="{FF2B5EF4-FFF2-40B4-BE49-F238E27FC236}">
                <a16:creationId xmlns:a16="http://schemas.microsoft.com/office/drawing/2014/main" id="{BF628075-330E-9077-92CD-6F3601F3D54C}"/>
              </a:ext>
            </a:extLst>
          </p:cNvPr>
          <p:cNvSpPr/>
          <p:nvPr/>
        </p:nvSpPr>
        <p:spPr>
          <a:xfrm>
            <a:off x="8313807" y="5362700"/>
            <a:ext cx="3082833" cy="559132"/>
          </a:xfrm>
          <a:prstGeom prst="rect">
            <a:avLst/>
          </a:prstGeom>
          <a:gradFill flip="none" rotWithShape="1">
            <a:gsLst>
              <a:gs pos="0">
                <a:schemeClr val="dk1">
                  <a:lumMod val="67000"/>
                </a:schemeClr>
              </a:gs>
              <a:gs pos="48000">
                <a:schemeClr val="dk1">
                  <a:lumMod val="97000"/>
                  <a:lumOff val="3000"/>
                </a:schemeClr>
              </a:gs>
              <a:gs pos="100000">
                <a:schemeClr val="dk1">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kumimoji="1" lang="ja-JP" altLang="en-US" sz="1200" dirty="0">
                <a:latin typeface="Meiryo UI" panose="020B0604030504040204" pitchFamily="50" charset="-128"/>
                <a:ea typeface="Meiryo UI" panose="020B0604030504040204" pitchFamily="50" charset="-128"/>
              </a:rPr>
              <a:t>サイネージに映像表示</a:t>
            </a:r>
          </a:p>
        </p:txBody>
      </p:sp>
      <p:pic>
        <p:nvPicPr>
          <p:cNvPr id="14" name="図 13" descr="グラフィカル ユーザー インターフェイス, アプリケーション&#10;&#10;自動的に生成された説明">
            <a:extLst>
              <a:ext uri="{FF2B5EF4-FFF2-40B4-BE49-F238E27FC236}">
                <a16:creationId xmlns:a16="http://schemas.microsoft.com/office/drawing/2014/main" id="{0ADF8FB5-1AB6-2C7F-ACD1-E03BD7CE8CA9}"/>
              </a:ext>
            </a:extLst>
          </p:cNvPr>
          <p:cNvPicPr>
            <a:picLocks noChangeAspect="1"/>
          </p:cNvPicPr>
          <p:nvPr/>
        </p:nvPicPr>
        <p:blipFill>
          <a:blip r:embed="rId3"/>
          <a:stretch>
            <a:fillRect/>
          </a:stretch>
        </p:blipFill>
        <p:spPr>
          <a:xfrm>
            <a:off x="949231" y="1795916"/>
            <a:ext cx="2394857" cy="3403889"/>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16" name="図 15">
            <a:extLst>
              <a:ext uri="{FF2B5EF4-FFF2-40B4-BE49-F238E27FC236}">
                <a16:creationId xmlns:a16="http://schemas.microsoft.com/office/drawing/2014/main" id="{8F7560A5-6824-F372-EBDF-C9C4AECD858E}"/>
              </a:ext>
            </a:extLst>
          </p:cNvPr>
          <p:cNvPicPr>
            <a:picLocks noChangeAspect="1"/>
          </p:cNvPicPr>
          <p:nvPr/>
        </p:nvPicPr>
        <p:blipFill>
          <a:blip r:embed="rId4"/>
          <a:stretch>
            <a:fillRect/>
          </a:stretch>
        </p:blipFill>
        <p:spPr>
          <a:xfrm>
            <a:off x="4287531" y="2077773"/>
            <a:ext cx="3082833" cy="3107177"/>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24" name="図 23" descr="壁に掛けられた看板&#10;&#10;低い精度で自動的に生成された説明">
            <a:extLst>
              <a:ext uri="{FF2B5EF4-FFF2-40B4-BE49-F238E27FC236}">
                <a16:creationId xmlns:a16="http://schemas.microsoft.com/office/drawing/2014/main" id="{F9AF014A-CF77-58B3-4014-1C3507953F27}"/>
              </a:ext>
            </a:extLst>
          </p:cNvPr>
          <p:cNvPicPr>
            <a:picLocks noChangeAspect="1"/>
          </p:cNvPicPr>
          <p:nvPr/>
        </p:nvPicPr>
        <p:blipFill>
          <a:blip r:embed="rId5"/>
          <a:stretch>
            <a:fillRect/>
          </a:stretch>
        </p:blipFill>
        <p:spPr>
          <a:xfrm>
            <a:off x="8313807" y="1901288"/>
            <a:ext cx="3082833" cy="331942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25" name="矢印: 山形 24">
            <a:extLst>
              <a:ext uri="{FF2B5EF4-FFF2-40B4-BE49-F238E27FC236}">
                <a16:creationId xmlns:a16="http://schemas.microsoft.com/office/drawing/2014/main" id="{EA762448-D198-E274-6DD7-5F0247FB8134}"/>
              </a:ext>
            </a:extLst>
          </p:cNvPr>
          <p:cNvSpPr/>
          <p:nvPr/>
        </p:nvSpPr>
        <p:spPr>
          <a:xfrm>
            <a:off x="3544389" y="2725784"/>
            <a:ext cx="529393" cy="1280160"/>
          </a:xfrm>
          <a:prstGeom prst="chevron">
            <a:avLst/>
          </a:prstGeom>
        </p:spPr>
        <p:style>
          <a:lnRef idx="1">
            <a:schemeClr val="accent2"/>
          </a:lnRef>
          <a:fillRef idx="3">
            <a:schemeClr val="accent2"/>
          </a:fillRef>
          <a:effectRef idx="2">
            <a:schemeClr val="accent2"/>
          </a:effectRef>
          <a:fontRef idx="minor">
            <a:schemeClr val="lt1"/>
          </a:fontRef>
        </p:style>
        <p:txBody>
          <a:bodyPr rtlCol="0" anchor="ctr"/>
          <a:lstStyle/>
          <a:p>
            <a:pPr algn="ctr"/>
            <a:endParaRPr kumimoji="1" lang="ja-JP" altLang="en-US">
              <a:solidFill>
                <a:schemeClr val="tx1"/>
              </a:solidFill>
            </a:endParaRPr>
          </a:p>
        </p:txBody>
      </p:sp>
      <p:sp>
        <p:nvSpPr>
          <p:cNvPr id="26" name="矢印: 山形 25">
            <a:extLst>
              <a:ext uri="{FF2B5EF4-FFF2-40B4-BE49-F238E27FC236}">
                <a16:creationId xmlns:a16="http://schemas.microsoft.com/office/drawing/2014/main" id="{43E0998F-16DA-1288-4B83-3D79E43E3C20}"/>
              </a:ext>
            </a:extLst>
          </p:cNvPr>
          <p:cNvSpPr/>
          <p:nvPr/>
        </p:nvSpPr>
        <p:spPr>
          <a:xfrm>
            <a:off x="7470514" y="2725784"/>
            <a:ext cx="529393" cy="1280160"/>
          </a:xfrm>
          <a:prstGeom prst="chevron">
            <a:avLst/>
          </a:prstGeom>
        </p:spPr>
        <p:style>
          <a:lnRef idx="1">
            <a:schemeClr val="accent2"/>
          </a:lnRef>
          <a:fillRef idx="3">
            <a:schemeClr val="accent2"/>
          </a:fillRef>
          <a:effectRef idx="2">
            <a:schemeClr val="accent2"/>
          </a:effectRef>
          <a:fontRef idx="minor">
            <a:schemeClr val="lt1"/>
          </a:fontRef>
        </p:style>
        <p:txBody>
          <a:bodyPr rtlCol="0" anchor="ctr"/>
          <a:lstStyle/>
          <a:p>
            <a:pPr algn="ctr"/>
            <a:endParaRPr kumimoji="1" lang="ja-JP" altLang="en-US">
              <a:solidFill>
                <a:schemeClr val="tx1"/>
              </a:solidFill>
            </a:endParaRPr>
          </a:p>
        </p:txBody>
      </p:sp>
      <p:pic>
        <p:nvPicPr>
          <p:cNvPr id="10" name="図 9">
            <a:extLst>
              <a:ext uri="{FF2B5EF4-FFF2-40B4-BE49-F238E27FC236}">
                <a16:creationId xmlns:a16="http://schemas.microsoft.com/office/drawing/2014/main" id="{015254EE-D05F-3F30-6516-473034005A98}"/>
              </a:ext>
            </a:extLst>
          </p:cNvPr>
          <p:cNvPicPr>
            <a:picLocks noChangeAspect="1"/>
          </p:cNvPicPr>
          <p:nvPr/>
        </p:nvPicPr>
        <p:blipFill>
          <a:blip r:embed="rId6"/>
          <a:stretch>
            <a:fillRect/>
          </a:stretch>
        </p:blipFill>
        <p:spPr>
          <a:xfrm>
            <a:off x="10756850" y="349945"/>
            <a:ext cx="1169643" cy="307113"/>
          </a:xfrm>
          <a:prstGeom prst="rect">
            <a:avLst/>
          </a:prstGeom>
        </p:spPr>
      </p:pic>
      <p:sp>
        <p:nvSpPr>
          <p:cNvPr id="9" name="タイトル 1">
            <a:extLst>
              <a:ext uri="{FF2B5EF4-FFF2-40B4-BE49-F238E27FC236}">
                <a16:creationId xmlns:a16="http://schemas.microsoft.com/office/drawing/2014/main" id="{18A4A60C-CB0A-B582-8D7D-E81BA35E17A9}"/>
              </a:ext>
            </a:extLst>
          </p:cNvPr>
          <p:cNvSpPr txBox="1">
            <a:spLocks/>
          </p:cNvSpPr>
          <p:nvPr/>
        </p:nvSpPr>
        <p:spPr>
          <a:xfrm>
            <a:off x="408701" y="286604"/>
            <a:ext cx="8476121" cy="436207"/>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kumimoji="1" sz="4700" i="0" kern="1200" spc="-50" baseline="0">
                <a:solidFill>
                  <a:schemeClr val="tx1">
                    <a:lumMod val="75000"/>
                    <a:lumOff val="25000"/>
                  </a:schemeClr>
                </a:solidFill>
                <a:latin typeface="Meiryo UI" panose="020B0604030504040204" pitchFamily="50" charset="-128"/>
                <a:ea typeface="Meiryo UI" panose="020B0604030504040204" pitchFamily="50" charset="-128"/>
                <a:cs typeface="+mj-cs"/>
              </a:defRPr>
            </a:lvl1pPr>
          </a:lstStyle>
          <a:p>
            <a:r>
              <a:rPr lang="ja-JP" altLang="en-US" sz="2300" b="1" dirty="0"/>
              <a:t>➃ 製造現場　　工場屋外で活用されるサイネージ　弊社システム説明</a:t>
            </a:r>
            <a:endParaRPr lang="en-US" altLang="ja-JP" sz="2300" b="1" dirty="0"/>
          </a:p>
          <a:p>
            <a:endParaRPr lang="en-US" altLang="ja-JP" sz="2300" b="1" dirty="0"/>
          </a:p>
        </p:txBody>
      </p:sp>
      <p:sp>
        <p:nvSpPr>
          <p:cNvPr id="17" name="サブタイトル 2">
            <a:extLst>
              <a:ext uri="{FF2B5EF4-FFF2-40B4-BE49-F238E27FC236}">
                <a16:creationId xmlns:a16="http://schemas.microsoft.com/office/drawing/2014/main" id="{BBA89FDF-571C-FB08-42DD-2B3542F92DD8}"/>
              </a:ext>
            </a:extLst>
          </p:cNvPr>
          <p:cNvSpPr txBox="1">
            <a:spLocks/>
          </p:cNvSpPr>
          <p:nvPr/>
        </p:nvSpPr>
        <p:spPr>
          <a:xfrm>
            <a:off x="2150414" y="6504507"/>
            <a:ext cx="7887899" cy="261061"/>
          </a:xfrm>
          <a:prstGeom prst="rect">
            <a:avLst/>
          </a:prstGeom>
        </p:spPr>
        <p:txBody>
          <a:bodyPr vert="horz" lIns="91440" tIns="45720" rIns="91440" bIns="45720" rtlCol="0" anchor="t">
            <a:normAutofit/>
          </a:bodyPr>
          <a:lstStyle>
            <a:lvl1pPr marL="0" indent="0" algn="l" defTabSz="457200" rtl="0" eaLnBrk="1" latinLnBrk="0" hangingPunct="1">
              <a:lnSpc>
                <a:spcPct val="110000"/>
              </a:lnSpc>
              <a:spcBef>
                <a:spcPct val="20000"/>
              </a:spcBef>
              <a:spcAft>
                <a:spcPts val="600"/>
              </a:spcAft>
              <a:buClr>
                <a:schemeClr val="accent1"/>
              </a:buClr>
              <a:buSzPct val="92000"/>
              <a:buFont typeface="Wingdings 2" panose="05020102010507070707" pitchFamily="18" charset="2"/>
              <a:buNone/>
              <a:defRPr kumimoji="1" sz="1600" kern="1200" cap="all">
                <a:solidFill>
                  <a:schemeClr val="accent1"/>
                </a:solidFill>
                <a:latin typeface="Meiryo UI" panose="020B0604030504040204" pitchFamily="50" charset="-128"/>
                <a:ea typeface="Meiryo UI" panose="020B0604030504040204" pitchFamily="50" charset="-128"/>
                <a:cs typeface="+mn-cs"/>
              </a:defRPr>
            </a:lvl1pPr>
            <a:lvl2pPr marL="457200" indent="0" algn="ctr" defTabSz="457200" rtl="0" eaLnBrk="1" latinLnBrk="0" hangingPunct="1">
              <a:spcBef>
                <a:spcPct val="20000"/>
              </a:spcBef>
              <a:spcAft>
                <a:spcPts val="600"/>
              </a:spcAft>
              <a:buClr>
                <a:schemeClr val="accent1"/>
              </a:buClr>
              <a:buSzPct val="92000"/>
              <a:buFont typeface="Wingdings 2" panose="05020102010507070707" pitchFamily="18" charset="2"/>
              <a:buNone/>
              <a:defRPr kumimoji="1" sz="1400" kern="1200">
                <a:solidFill>
                  <a:schemeClr val="tx1">
                    <a:tint val="75000"/>
                  </a:schemeClr>
                </a:solidFill>
                <a:latin typeface="Meiryo UI" panose="020B0604030504040204" pitchFamily="50" charset="-128"/>
                <a:ea typeface="Meiryo UI" panose="020B0604030504040204" pitchFamily="50" charset="-128"/>
                <a:cs typeface="+mn-cs"/>
              </a:defRPr>
            </a:lvl2pPr>
            <a:lvl3pPr marL="914400" indent="0" algn="ctr" defTabSz="457200" rtl="0" eaLnBrk="1" latinLnBrk="0" hangingPunct="1">
              <a:spcBef>
                <a:spcPct val="20000"/>
              </a:spcBef>
              <a:spcAft>
                <a:spcPts val="600"/>
              </a:spcAft>
              <a:buClr>
                <a:schemeClr val="accent1"/>
              </a:buClr>
              <a:buSzPct val="92000"/>
              <a:buFont typeface="Wingdings 2" panose="05020102010507070707" pitchFamily="18" charset="2"/>
              <a:buNone/>
              <a:defRPr kumimoji="1" sz="1300" kern="1200">
                <a:solidFill>
                  <a:schemeClr val="tx1">
                    <a:tint val="75000"/>
                  </a:schemeClr>
                </a:solidFill>
                <a:latin typeface="Meiryo UI" panose="020B0604030504040204" pitchFamily="50" charset="-128"/>
                <a:ea typeface="Meiryo UI" panose="020B0604030504040204" pitchFamily="50" charset="-128"/>
                <a:cs typeface="+mn-cs"/>
              </a:defRPr>
            </a:lvl3pPr>
            <a:lvl4pPr marL="1371600" indent="0" algn="ctr" defTabSz="457200" rtl="0" eaLnBrk="1" latinLnBrk="0" hangingPunct="1">
              <a:spcBef>
                <a:spcPct val="20000"/>
              </a:spcBef>
              <a:spcAft>
                <a:spcPts val="600"/>
              </a:spcAft>
              <a:buClr>
                <a:schemeClr val="accent1"/>
              </a:buClr>
              <a:buSzPct val="92000"/>
              <a:buFont typeface="Wingdings 2" panose="05020102010507070707" pitchFamily="18" charset="2"/>
              <a:buNone/>
              <a:defRPr kumimoji="1" sz="1100" kern="1200">
                <a:solidFill>
                  <a:schemeClr val="tx1">
                    <a:tint val="75000"/>
                  </a:schemeClr>
                </a:solidFill>
                <a:latin typeface="Meiryo UI" panose="020B0604030504040204" pitchFamily="50" charset="-128"/>
                <a:ea typeface="Meiryo UI" panose="020B0604030504040204" pitchFamily="50" charset="-128"/>
                <a:cs typeface="+mn-cs"/>
              </a:defRPr>
            </a:lvl4pPr>
            <a:lvl5pPr marL="1828800" indent="0" algn="ctr" defTabSz="457200" rtl="0" eaLnBrk="1" latinLnBrk="0" hangingPunct="1">
              <a:spcBef>
                <a:spcPct val="20000"/>
              </a:spcBef>
              <a:spcAft>
                <a:spcPts val="600"/>
              </a:spcAft>
              <a:buClr>
                <a:schemeClr val="accent1"/>
              </a:buClr>
              <a:buSzPct val="92000"/>
              <a:buFont typeface="Wingdings 2" panose="05020102010507070707" pitchFamily="18" charset="2"/>
              <a:buNone/>
              <a:defRPr kumimoji="1" sz="1100" kern="1200">
                <a:solidFill>
                  <a:schemeClr val="tx1">
                    <a:tint val="75000"/>
                  </a:schemeClr>
                </a:solidFill>
                <a:latin typeface="Meiryo UI" panose="020B0604030504040204" pitchFamily="50" charset="-128"/>
                <a:ea typeface="Meiryo UI" panose="020B0604030504040204" pitchFamily="50" charset="-128"/>
                <a:cs typeface="+mn-cs"/>
              </a:defRPr>
            </a:lvl5pPr>
            <a:lvl6pPr marL="2286000" indent="0" algn="ctr" defTabSz="457200" rtl="0" eaLnBrk="1" latinLnBrk="0" hangingPunct="1">
              <a:spcBef>
                <a:spcPct val="20000"/>
              </a:spcBef>
              <a:spcAft>
                <a:spcPts val="600"/>
              </a:spcAft>
              <a:buClr>
                <a:schemeClr val="accent2"/>
              </a:buClr>
              <a:buSzPct val="92000"/>
              <a:buFont typeface="Wingdings 2" panose="05020102010507070707" pitchFamily="18" charset="2"/>
              <a:buNone/>
              <a:defRPr kumimoji="1" sz="1200" kern="1200">
                <a:solidFill>
                  <a:schemeClr val="tx1">
                    <a:tint val="75000"/>
                  </a:schemeClr>
                </a:solidFill>
                <a:latin typeface="+mn-lt"/>
                <a:ea typeface="+mn-ea"/>
                <a:cs typeface="+mn-cs"/>
              </a:defRPr>
            </a:lvl6pPr>
            <a:lvl7pPr marL="2743200" indent="0" algn="ctr" defTabSz="457200" rtl="0" eaLnBrk="1" latinLnBrk="0" hangingPunct="1">
              <a:spcBef>
                <a:spcPct val="20000"/>
              </a:spcBef>
              <a:spcAft>
                <a:spcPts val="600"/>
              </a:spcAft>
              <a:buClr>
                <a:schemeClr val="accent2"/>
              </a:buClr>
              <a:buSzPct val="92000"/>
              <a:buFont typeface="Wingdings 2" panose="05020102010507070707" pitchFamily="18" charset="2"/>
              <a:buNone/>
              <a:defRPr kumimoji="1" sz="1200" kern="1200">
                <a:solidFill>
                  <a:schemeClr val="tx1">
                    <a:tint val="75000"/>
                  </a:schemeClr>
                </a:solidFill>
                <a:latin typeface="+mn-lt"/>
                <a:ea typeface="+mn-ea"/>
                <a:cs typeface="+mn-cs"/>
              </a:defRPr>
            </a:lvl7pPr>
            <a:lvl8pPr marL="3200400" indent="0" algn="ctr" defTabSz="457200" rtl="0" eaLnBrk="1" latinLnBrk="0" hangingPunct="1">
              <a:spcBef>
                <a:spcPct val="20000"/>
              </a:spcBef>
              <a:spcAft>
                <a:spcPts val="600"/>
              </a:spcAft>
              <a:buClr>
                <a:schemeClr val="accent2"/>
              </a:buClr>
              <a:buSzPct val="92000"/>
              <a:buFont typeface="Wingdings 2" panose="05020102010507070707" pitchFamily="18" charset="2"/>
              <a:buNone/>
              <a:defRPr kumimoji="1" sz="1200" kern="1200">
                <a:solidFill>
                  <a:schemeClr val="tx1">
                    <a:tint val="75000"/>
                  </a:schemeClr>
                </a:solidFill>
                <a:latin typeface="+mn-lt"/>
                <a:ea typeface="+mn-ea"/>
                <a:cs typeface="+mn-cs"/>
              </a:defRPr>
            </a:lvl8pPr>
            <a:lvl9pPr marL="3657600" indent="0" algn="ctr" defTabSz="457200" rtl="0" eaLnBrk="1" latinLnBrk="0" hangingPunct="1">
              <a:spcBef>
                <a:spcPct val="20000"/>
              </a:spcBef>
              <a:spcAft>
                <a:spcPts val="600"/>
              </a:spcAft>
              <a:buClr>
                <a:schemeClr val="accent2"/>
              </a:buClr>
              <a:buSzPct val="92000"/>
              <a:buFont typeface="Wingdings 2" panose="05020102010507070707" pitchFamily="18" charset="2"/>
              <a:buNone/>
              <a:defRPr kumimoji="1" sz="1200" kern="1200">
                <a:solidFill>
                  <a:schemeClr val="tx1">
                    <a:tint val="75000"/>
                  </a:schemeClr>
                </a:solidFill>
                <a:latin typeface="+mn-lt"/>
                <a:ea typeface="+mn-ea"/>
                <a:cs typeface="+mn-cs"/>
              </a:defRPr>
            </a:lvl9pPr>
          </a:lstStyle>
          <a:p>
            <a:pPr algn="r"/>
            <a:r>
              <a:rPr lang="ja-JP" altLang="en-US" sz="800" dirty="0">
                <a:solidFill>
                  <a:schemeClr val="bg1"/>
                </a:solidFill>
              </a:rPr>
              <a:t>東京都千代田区富士見１－３－１１　 富士見デュープレックスビズ </a:t>
            </a:r>
            <a:r>
              <a:rPr lang="en-US" altLang="ja-JP" sz="800" dirty="0">
                <a:solidFill>
                  <a:schemeClr val="bg1"/>
                </a:solidFill>
              </a:rPr>
              <a:t>6F          TEL : 03-5734-1453           FAX : 03-5734-1454             E-Mail : info@isung.co.jp</a:t>
            </a:r>
          </a:p>
        </p:txBody>
      </p:sp>
    </p:spTree>
    <p:extLst>
      <p:ext uri="{BB962C8B-B14F-4D97-AF65-F5344CB8AC3E}">
        <p14:creationId xmlns:p14="http://schemas.microsoft.com/office/powerpoint/2010/main" val="285749045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図 25" descr="フェンス, 草, 屋内, 建物 が含まれている画像&#10;&#10;自動的に生成された説明">
            <a:extLst>
              <a:ext uri="{FF2B5EF4-FFF2-40B4-BE49-F238E27FC236}">
                <a16:creationId xmlns:a16="http://schemas.microsoft.com/office/drawing/2014/main" id="{186DE960-E1B5-7C5E-A7DC-C3F8520B76CE}"/>
              </a:ext>
            </a:extLst>
          </p:cNvPr>
          <p:cNvPicPr>
            <a:picLocks noGrp="1" noRot="1" noChangeAspect="1" noMove="1" noResize="1" noEditPoints="1" noAdjustHandles="1" noChangeArrowheads="1" noChangeShapeType="1" noCrop="1"/>
          </p:cNvPicPr>
          <p:nvPr/>
        </p:nvPicPr>
        <p:blipFill>
          <a:blip r:embed="rId2">
            <a:alphaModFix amt="10000"/>
          </a:blip>
          <a:stretch>
            <a:fillRect/>
          </a:stretch>
        </p:blipFill>
        <p:spPr>
          <a:xfrm>
            <a:off x="0" y="0"/>
            <a:ext cx="12191999" cy="6858000"/>
          </a:xfrm>
          <a:prstGeom prst="rect">
            <a:avLst/>
          </a:prstGeom>
        </p:spPr>
      </p:pic>
      <p:sp>
        <p:nvSpPr>
          <p:cNvPr id="27" name="四角形: 角を丸くする 26">
            <a:extLst>
              <a:ext uri="{FF2B5EF4-FFF2-40B4-BE49-F238E27FC236}">
                <a16:creationId xmlns:a16="http://schemas.microsoft.com/office/drawing/2014/main" id="{4EAB5C46-A5F9-C6F7-2ADD-D912410D4A24}"/>
              </a:ext>
            </a:extLst>
          </p:cNvPr>
          <p:cNvSpPr/>
          <p:nvPr/>
        </p:nvSpPr>
        <p:spPr>
          <a:xfrm>
            <a:off x="313508" y="1633432"/>
            <a:ext cx="8462847" cy="3625969"/>
          </a:xfrm>
          <a:prstGeom prst="roundRect">
            <a:avLst/>
          </a:prstGeom>
          <a:ln>
            <a:solidFill>
              <a:schemeClr val="bg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ja-JP" altLang="en-US"/>
          </a:p>
        </p:txBody>
      </p:sp>
      <p:sp>
        <p:nvSpPr>
          <p:cNvPr id="2" name="タイトル 1">
            <a:extLst>
              <a:ext uri="{FF2B5EF4-FFF2-40B4-BE49-F238E27FC236}">
                <a16:creationId xmlns:a16="http://schemas.microsoft.com/office/drawing/2014/main" id="{2F24E899-FB39-2A2C-4189-273144595815}"/>
              </a:ext>
            </a:extLst>
          </p:cNvPr>
          <p:cNvSpPr txBox="1">
            <a:spLocks/>
          </p:cNvSpPr>
          <p:nvPr/>
        </p:nvSpPr>
        <p:spPr>
          <a:xfrm>
            <a:off x="408700" y="286604"/>
            <a:ext cx="5394417" cy="436207"/>
          </a:xfrm>
          <a:prstGeom prst="rect">
            <a:avLst/>
          </a:prstGeom>
        </p:spPr>
        <p:txBody>
          <a:bodyPr vert="horz" lIns="91440" tIns="45720" rIns="91440" bIns="45720" rtlCol="0" anchor="t">
            <a:normAutofit fontScale="97500"/>
          </a:bodyPr>
          <a:lstStyle>
            <a:lvl1pPr algn="l" defTabSz="914400" rtl="0" eaLnBrk="1" latinLnBrk="0" hangingPunct="1">
              <a:lnSpc>
                <a:spcPct val="90000"/>
              </a:lnSpc>
              <a:spcBef>
                <a:spcPct val="0"/>
              </a:spcBef>
              <a:buNone/>
              <a:defRPr kumimoji="1" sz="4700" i="0" kern="1200" spc="-50" baseline="0">
                <a:solidFill>
                  <a:schemeClr val="tx1">
                    <a:lumMod val="75000"/>
                    <a:lumOff val="25000"/>
                  </a:schemeClr>
                </a:solidFill>
                <a:latin typeface="Meiryo UI" panose="020B0604030504040204" pitchFamily="50" charset="-128"/>
                <a:ea typeface="Meiryo UI" panose="020B0604030504040204" pitchFamily="50" charset="-128"/>
                <a:cs typeface="+mj-cs"/>
              </a:defRPr>
            </a:lvl1pPr>
          </a:lstStyle>
          <a:p>
            <a:r>
              <a:rPr lang="ja-JP" altLang="en-US" sz="2400" b="1" dirty="0"/>
              <a:t>⑤ 建設現場・製造現場　　その他活用事例</a:t>
            </a:r>
            <a:endParaRPr lang="en-US" altLang="ja-JP" sz="2400" b="1" dirty="0"/>
          </a:p>
        </p:txBody>
      </p:sp>
      <p:sp>
        <p:nvSpPr>
          <p:cNvPr id="3" name="タイトル 1">
            <a:extLst>
              <a:ext uri="{FF2B5EF4-FFF2-40B4-BE49-F238E27FC236}">
                <a16:creationId xmlns:a16="http://schemas.microsoft.com/office/drawing/2014/main" id="{121F6D2B-F3A9-04C3-736B-F72F94473B11}"/>
              </a:ext>
            </a:extLst>
          </p:cNvPr>
          <p:cNvSpPr txBox="1">
            <a:spLocks/>
          </p:cNvSpPr>
          <p:nvPr/>
        </p:nvSpPr>
        <p:spPr>
          <a:xfrm>
            <a:off x="460954" y="1109564"/>
            <a:ext cx="10058400" cy="318643"/>
          </a:xfrm>
          <a:prstGeom prst="rect">
            <a:avLst/>
          </a:prstGeom>
        </p:spPr>
        <p:txBody>
          <a:bodyPr vert="horz" lIns="91440" tIns="45720" rIns="91440" bIns="45720" rtlCol="0" anchor="t">
            <a:normAutofit fontScale="77500" lnSpcReduction="20000"/>
          </a:bodyPr>
          <a:lstStyle>
            <a:lvl1pPr algn="l" defTabSz="914400" rtl="0" eaLnBrk="1" latinLnBrk="0" hangingPunct="1">
              <a:lnSpc>
                <a:spcPct val="90000"/>
              </a:lnSpc>
              <a:spcBef>
                <a:spcPct val="0"/>
              </a:spcBef>
              <a:buNone/>
              <a:defRPr kumimoji="1" sz="4700" i="0" kern="1200" spc="-50" baseline="0">
                <a:solidFill>
                  <a:schemeClr val="tx1">
                    <a:lumMod val="75000"/>
                    <a:lumOff val="25000"/>
                  </a:schemeClr>
                </a:solidFill>
                <a:latin typeface="Meiryo UI" panose="020B0604030504040204" pitchFamily="50" charset="-128"/>
                <a:ea typeface="Meiryo UI" panose="020B0604030504040204" pitchFamily="50" charset="-128"/>
                <a:cs typeface="+mj-cs"/>
              </a:defRPr>
            </a:lvl1pPr>
          </a:lstStyle>
          <a:p>
            <a:r>
              <a:rPr lang="ja-JP" altLang="en-US" sz="1800" b="1" dirty="0"/>
              <a:t>●建設現場　管理事務所周りでの情報伝達や、トンネル内での入退出人数確認システムなど、多くの用途でサイネージは活用されております</a:t>
            </a:r>
            <a:endParaRPr lang="en-US" altLang="ja-JP" sz="1800" b="1" dirty="0"/>
          </a:p>
        </p:txBody>
      </p:sp>
      <p:sp>
        <p:nvSpPr>
          <p:cNvPr id="4" name="正方形/長方形 3">
            <a:extLst>
              <a:ext uri="{FF2B5EF4-FFF2-40B4-BE49-F238E27FC236}">
                <a16:creationId xmlns:a16="http://schemas.microsoft.com/office/drawing/2014/main" id="{E223F8EB-568F-5FA8-9900-DFA14FADAAD2}"/>
              </a:ext>
            </a:extLst>
          </p:cNvPr>
          <p:cNvSpPr/>
          <p:nvPr/>
        </p:nvSpPr>
        <p:spPr>
          <a:xfrm rot="16200000">
            <a:off x="6039395" y="-5316583"/>
            <a:ext cx="113213" cy="1219200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grpSp>
        <p:nvGrpSpPr>
          <p:cNvPr id="23" name="グループ化 22">
            <a:extLst>
              <a:ext uri="{FF2B5EF4-FFF2-40B4-BE49-F238E27FC236}">
                <a16:creationId xmlns:a16="http://schemas.microsoft.com/office/drawing/2014/main" id="{4C719623-6CAB-A06F-C1B3-B596E15B1510}"/>
              </a:ext>
            </a:extLst>
          </p:cNvPr>
          <p:cNvGrpSpPr/>
          <p:nvPr/>
        </p:nvGrpSpPr>
        <p:grpSpPr>
          <a:xfrm>
            <a:off x="688397" y="1903803"/>
            <a:ext cx="7713067" cy="3085227"/>
            <a:chOff x="313508" y="1698891"/>
            <a:chExt cx="11422746" cy="4569099"/>
          </a:xfrm>
        </p:grpSpPr>
        <p:pic>
          <p:nvPicPr>
            <p:cNvPr id="7" name="図 6" descr="テキスト が含まれている画像&#10;&#10;自動的に生成された説明">
              <a:extLst>
                <a:ext uri="{FF2B5EF4-FFF2-40B4-BE49-F238E27FC236}">
                  <a16:creationId xmlns:a16="http://schemas.microsoft.com/office/drawing/2014/main" id="{B6022177-B4C2-A157-CC43-8075890628F4}"/>
                </a:ext>
              </a:extLst>
            </p:cNvPr>
            <p:cNvPicPr>
              <a:picLocks noChangeAspect="1"/>
            </p:cNvPicPr>
            <p:nvPr/>
          </p:nvPicPr>
          <p:blipFill>
            <a:blip r:embed="rId3"/>
            <a:stretch>
              <a:fillRect/>
            </a:stretch>
          </p:blipFill>
          <p:spPr>
            <a:xfrm>
              <a:off x="313508" y="1698891"/>
              <a:ext cx="2284550" cy="4569099"/>
            </a:xfrm>
            <a:prstGeom prst="rect">
              <a:avLst/>
            </a:prstGeom>
          </p:spPr>
        </p:pic>
        <p:pic>
          <p:nvPicPr>
            <p:cNvPr id="9" name="図 8" descr="抽象, 挿絵 が含まれている画像&#10;&#10;自動的に生成された説明">
              <a:extLst>
                <a:ext uri="{FF2B5EF4-FFF2-40B4-BE49-F238E27FC236}">
                  <a16:creationId xmlns:a16="http://schemas.microsoft.com/office/drawing/2014/main" id="{8C854F2D-0547-AF55-0886-880A802A858E}"/>
                </a:ext>
              </a:extLst>
            </p:cNvPr>
            <p:cNvPicPr>
              <a:picLocks noChangeAspect="1"/>
            </p:cNvPicPr>
            <p:nvPr/>
          </p:nvPicPr>
          <p:blipFill>
            <a:blip r:embed="rId4"/>
            <a:stretch>
              <a:fillRect/>
            </a:stretch>
          </p:blipFill>
          <p:spPr>
            <a:xfrm>
              <a:off x="2598058" y="1698892"/>
              <a:ext cx="2284549" cy="4569098"/>
            </a:xfrm>
            <a:prstGeom prst="rect">
              <a:avLst/>
            </a:prstGeom>
          </p:spPr>
        </p:pic>
        <p:pic>
          <p:nvPicPr>
            <p:cNvPr id="13" name="図 12" descr="アイコン&#10;&#10;自動的に生成された説明">
              <a:extLst>
                <a:ext uri="{FF2B5EF4-FFF2-40B4-BE49-F238E27FC236}">
                  <a16:creationId xmlns:a16="http://schemas.microsoft.com/office/drawing/2014/main" id="{89EDF142-92B5-3053-38BF-0B326BE2A04A}"/>
                </a:ext>
              </a:extLst>
            </p:cNvPr>
            <p:cNvPicPr>
              <a:picLocks noChangeAspect="1"/>
            </p:cNvPicPr>
            <p:nvPr/>
          </p:nvPicPr>
          <p:blipFill>
            <a:blip r:embed="rId5"/>
            <a:stretch>
              <a:fillRect/>
            </a:stretch>
          </p:blipFill>
          <p:spPr>
            <a:xfrm>
              <a:off x="4882607" y="1698892"/>
              <a:ext cx="2284549" cy="4569098"/>
            </a:xfrm>
            <a:prstGeom prst="rect">
              <a:avLst/>
            </a:prstGeom>
          </p:spPr>
        </p:pic>
        <p:pic>
          <p:nvPicPr>
            <p:cNvPr id="17" name="図 16" descr="抽象, 挿絵 が含まれている画像&#10;&#10;自動的に生成された説明">
              <a:extLst>
                <a:ext uri="{FF2B5EF4-FFF2-40B4-BE49-F238E27FC236}">
                  <a16:creationId xmlns:a16="http://schemas.microsoft.com/office/drawing/2014/main" id="{530B8BFC-F2A0-A81A-5CC4-30CA1C50A177}"/>
                </a:ext>
              </a:extLst>
            </p:cNvPr>
            <p:cNvPicPr>
              <a:picLocks noChangeAspect="1"/>
            </p:cNvPicPr>
            <p:nvPr/>
          </p:nvPicPr>
          <p:blipFill>
            <a:blip r:embed="rId6"/>
            <a:stretch>
              <a:fillRect/>
            </a:stretch>
          </p:blipFill>
          <p:spPr>
            <a:xfrm>
              <a:off x="9451705" y="1698892"/>
              <a:ext cx="2284549" cy="4569098"/>
            </a:xfrm>
            <a:prstGeom prst="rect">
              <a:avLst/>
            </a:prstGeom>
          </p:spPr>
        </p:pic>
        <p:pic>
          <p:nvPicPr>
            <p:cNvPr id="19" name="図 18" descr="挿絵, 抽象 が含まれている画像&#10;&#10;自動的に生成された説明">
              <a:extLst>
                <a:ext uri="{FF2B5EF4-FFF2-40B4-BE49-F238E27FC236}">
                  <a16:creationId xmlns:a16="http://schemas.microsoft.com/office/drawing/2014/main" id="{8BAE47CC-4D74-6F53-D927-DF6CDD43945E}"/>
                </a:ext>
              </a:extLst>
            </p:cNvPr>
            <p:cNvPicPr>
              <a:picLocks noChangeAspect="1"/>
            </p:cNvPicPr>
            <p:nvPr/>
          </p:nvPicPr>
          <p:blipFill>
            <a:blip r:embed="rId7"/>
            <a:stretch>
              <a:fillRect/>
            </a:stretch>
          </p:blipFill>
          <p:spPr>
            <a:xfrm>
              <a:off x="7167156" y="1698892"/>
              <a:ext cx="2284549" cy="4569098"/>
            </a:xfrm>
            <a:prstGeom prst="rect">
              <a:avLst/>
            </a:prstGeom>
          </p:spPr>
        </p:pic>
      </p:grpSp>
      <p:sp>
        <p:nvSpPr>
          <p:cNvPr id="22" name="タイトル 1">
            <a:extLst>
              <a:ext uri="{FF2B5EF4-FFF2-40B4-BE49-F238E27FC236}">
                <a16:creationId xmlns:a16="http://schemas.microsoft.com/office/drawing/2014/main" id="{507E77EA-797E-F255-2665-DF12542C28CD}"/>
              </a:ext>
            </a:extLst>
          </p:cNvPr>
          <p:cNvSpPr txBox="1">
            <a:spLocks/>
          </p:cNvSpPr>
          <p:nvPr/>
        </p:nvSpPr>
        <p:spPr>
          <a:xfrm>
            <a:off x="3233218" y="4856006"/>
            <a:ext cx="3043322" cy="318643"/>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kumimoji="1" sz="4700" i="0" kern="1200" spc="-50" baseline="0">
                <a:solidFill>
                  <a:schemeClr val="tx1">
                    <a:lumMod val="75000"/>
                    <a:lumOff val="25000"/>
                  </a:schemeClr>
                </a:solidFill>
                <a:latin typeface="Meiryo UI" panose="020B0604030504040204" pitchFamily="50" charset="-128"/>
                <a:ea typeface="Meiryo UI" panose="020B0604030504040204" pitchFamily="50" charset="-128"/>
                <a:cs typeface="+mj-cs"/>
              </a:defRPr>
            </a:lvl1pPr>
          </a:lstStyle>
          <a:p>
            <a:pPr algn="ctr"/>
            <a:r>
              <a:rPr lang="en-US" altLang="ja-JP" sz="1000" b="1" dirty="0">
                <a:solidFill>
                  <a:srgbClr val="FF0000"/>
                </a:solidFill>
              </a:rPr>
              <a:t>※</a:t>
            </a:r>
            <a:r>
              <a:rPr lang="ja-JP" altLang="en-US" sz="1000" b="1" dirty="0">
                <a:solidFill>
                  <a:srgbClr val="FF0000"/>
                </a:solidFill>
              </a:rPr>
              <a:t>サイネージ設定</a:t>
            </a:r>
            <a:r>
              <a:rPr lang="en-US" altLang="ja-JP" sz="1000" b="1" dirty="0">
                <a:solidFill>
                  <a:srgbClr val="FF0000"/>
                </a:solidFill>
              </a:rPr>
              <a:t>1x1</a:t>
            </a:r>
            <a:r>
              <a:rPr lang="ja-JP" altLang="en-US" sz="1000" b="1" dirty="0">
                <a:solidFill>
                  <a:srgbClr val="FF0000"/>
                </a:solidFill>
              </a:rPr>
              <a:t>（</a:t>
            </a:r>
            <a:r>
              <a:rPr lang="en-US" altLang="ja-JP" sz="1000" b="1" dirty="0">
                <a:solidFill>
                  <a:srgbClr val="FF0000"/>
                </a:solidFill>
              </a:rPr>
              <a:t>500x1000</a:t>
            </a:r>
            <a:r>
              <a:rPr lang="ja-JP" altLang="en-US" sz="1000" b="1" dirty="0">
                <a:solidFill>
                  <a:srgbClr val="FF0000"/>
                </a:solidFill>
              </a:rPr>
              <a:t>）の場合</a:t>
            </a:r>
            <a:endParaRPr lang="en-US" altLang="ja-JP" sz="1000" b="1" dirty="0">
              <a:solidFill>
                <a:srgbClr val="FF0000"/>
              </a:solidFill>
            </a:endParaRPr>
          </a:p>
        </p:txBody>
      </p:sp>
      <p:pic>
        <p:nvPicPr>
          <p:cNvPr id="25" name="図 24" descr="テキスト&#10;&#10;自動的に生成された説明">
            <a:extLst>
              <a:ext uri="{FF2B5EF4-FFF2-40B4-BE49-F238E27FC236}">
                <a16:creationId xmlns:a16="http://schemas.microsoft.com/office/drawing/2014/main" id="{B994E190-D5A7-CCD9-8070-82E8E11164B8}"/>
              </a:ext>
            </a:extLst>
          </p:cNvPr>
          <p:cNvPicPr>
            <a:picLocks noChangeAspect="1"/>
          </p:cNvPicPr>
          <p:nvPr/>
        </p:nvPicPr>
        <p:blipFill>
          <a:blip r:embed="rId8"/>
          <a:stretch>
            <a:fillRect/>
          </a:stretch>
        </p:blipFill>
        <p:spPr>
          <a:xfrm>
            <a:off x="8985821" y="1303641"/>
            <a:ext cx="2576691" cy="4154045"/>
          </a:xfrm>
          <a:prstGeom prst="rect">
            <a:avLst/>
          </a:prstGeom>
        </p:spPr>
      </p:pic>
      <p:pic>
        <p:nvPicPr>
          <p:cNvPr id="29" name="図 28">
            <a:extLst>
              <a:ext uri="{FF2B5EF4-FFF2-40B4-BE49-F238E27FC236}">
                <a16:creationId xmlns:a16="http://schemas.microsoft.com/office/drawing/2014/main" id="{693718D8-C232-F197-3892-E12B5E8F7CDD}"/>
              </a:ext>
            </a:extLst>
          </p:cNvPr>
          <p:cNvPicPr>
            <a:picLocks noChangeAspect="1"/>
          </p:cNvPicPr>
          <p:nvPr/>
        </p:nvPicPr>
        <p:blipFill>
          <a:blip r:embed="rId9"/>
          <a:stretch>
            <a:fillRect/>
          </a:stretch>
        </p:blipFill>
        <p:spPr>
          <a:xfrm>
            <a:off x="10756850" y="349945"/>
            <a:ext cx="1169643" cy="307113"/>
          </a:xfrm>
          <a:prstGeom prst="rect">
            <a:avLst/>
          </a:prstGeom>
        </p:spPr>
      </p:pic>
      <p:sp>
        <p:nvSpPr>
          <p:cNvPr id="8" name="テキスト ボックス 7">
            <a:extLst>
              <a:ext uri="{FF2B5EF4-FFF2-40B4-BE49-F238E27FC236}">
                <a16:creationId xmlns:a16="http://schemas.microsoft.com/office/drawing/2014/main" id="{2EA9920E-E586-15B5-632D-4A8654DFC139}"/>
              </a:ext>
            </a:extLst>
          </p:cNvPr>
          <p:cNvSpPr txBox="1"/>
          <p:nvPr/>
        </p:nvSpPr>
        <p:spPr>
          <a:xfrm>
            <a:off x="7550401" y="5488540"/>
            <a:ext cx="4562467" cy="338554"/>
          </a:xfrm>
          <a:prstGeom prst="rect">
            <a:avLst/>
          </a:prstGeom>
          <a:noFill/>
        </p:spPr>
        <p:txBody>
          <a:bodyPr wrap="none" rtlCol="0">
            <a:spAutoFit/>
          </a:bodyPr>
          <a:lstStyle/>
          <a:p>
            <a:r>
              <a:rPr kumimoji="1" lang="ja-JP" altLang="en-US" sz="1600" b="1" dirty="0">
                <a:latin typeface="Meiryo UI" panose="020B0604030504040204" pitchFamily="50" charset="-128"/>
                <a:ea typeface="Meiryo UI" panose="020B0604030504040204" pitchFamily="50" charset="-128"/>
              </a:rPr>
              <a:t>トンネル入口での入退室人数確認で活用された事例</a:t>
            </a:r>
          </a:p>
        </p:txBody>
      </p:sp>
      <p:sp>
        <p:nvSpPr>
          <p:cNvPr id="14" name="サブタイトル 2">
            <a:extLst>
              <a:ext uri="{FF2B5EF4-FFF2-40B4-BE49-F238E27FC236}">
                <a16:creationId xmlns:a16="http://schemas.microsoft.com/office/drawing/2014/main" id="{14835F09-C969-ED6B-56B6-764F15137DAF}"/>
              </a:ext>
            </a:extLst>
          </p:cNvPr>
          <p:cNvSpPr txBox="1">
            <a:spLocks/>
          </p:cNvSpPr>
          <p:nvPr/>
        </p:nvSpPr>
        <p:spPr>
          <a:xfrm>
            <a:off x="2150414" y="6504507"/>
            <a:ext cx="7887899" cy="261061"/>
          </a:xfrm>
          <a:prstGeom prst="rect">
            <a:avLst/>
          </a:prstGeom>
        </p:spPr>
        <p:txBody>
          <a:bodyPr vert="horz" lIns="91440" tIns="45720" rIns="91440" bIns="45720" rtlCol="0" anchor="t">
            <a:normAutofit/>
          </a:bodyPr>
          <a:lstStyle>
            <a:lvl1pPr marL="0" indent="0" algn="l" defTabSz="457200" rtl="0" eaLnBrk="1" latinLnBrk="0" hangingPunct="1">
              <a:lnSpc>
                <a:spcPct val="110000"/>
              </a:lnSpc>
              <a:spcBef>
                <a:spcPct val="20000"/>
              </a:spcBef>
              <a:spcAft>
                <a:spcPts val="600"/>
              </a:spcAft>
              <a:buClr>
                <a:schemeClr val="accent1"/>
              </a:buClr>
              <a:buSzPct val="92000"/>
              <a:buFont typeface="Wingdings 2" panose="05020102010507070707" pitchFamily="18" charset="2"/>
              <a:buNone/>
              <a:defRPr kumimoji="1" sz="1600" kern="1200" cap="all">
                <a:solidFill>
                  <a:schemeClr val="accent1"/>
                </a:solidFill>
                <a:latin typeface="Meiryo UI" panose="020B0604030504040204" pitchFamily="50" charset="-128"/>
                <a:ea typeface="Meiryo UI" panose="020B0604030504040204" pitchFamily="50" charset="-128"/>
                <a:cs typeface="+mn-cs"/>
              </a:defRPr>
            </a:lvl1pPr>
            <a:lvl2pPr marL="457200" indent="0" algn="ctr" defTabSz="457200" rtl="0" eaLnBrk="1" latinLnBrk="0" hangingPunct="1">
              <a:spcBef>
                <a:spcPct val="20000"/>
              </a:spcBef>
              <a:spcAft>
                <a:spcPts val="600"/>
              </a:spcAft>
              <a:buClr>
                <a:schemeClr val="accent1"/>
              </a:buClr>
              <a:buSzPct val="92000"/>
              <a:buFont typeface="Wingdings 2" panose="05020102010507070707" pitchFamily="18" charset="2"/>
              <a:buNone/>
              <a:defRPr kumimoji="1" sz="1400" kern="1200">
                <a:solidFill>
                  <a:schemeClr val="tx1">
                    <a:tint val="75000"/>
                  </a:schemeClr>
                </a:solidFill>
                <a:latin typeface="Meiryo UI" panose="020B0604030504040204" pitchFamily="50" charset="-128"/>
                <a:ea typeface="Meiryo UI" panose="020B0604030504040204" pitchFamily="50" charset="-128"/>
                <a:cs typeface="+mn-cs"/>
              </a:defRPr>
            </a:lvl2pPr>
            <a:lvl3pPr marL="914400" indent="0" algn="ctr" defTabSz="457200" rtl="0" eaLnBrk="1" latinLnBrk="0" hangingPunct="1">
              <a:spcBef>
                <a:spcPct val="20000"/>
              </a:spcBef>
              <a:spcAft>
                <a:spcPts val="600"/>
              </a:spcAft>
              <a:buClr>
                <a:schemeClr val="accent1"/>
              </a:buClr>
              <a:buSzPct val="92000"/>
              <a:buFont typeface="Wingdings 2" panose="05020102010507070707" pitchFamily="18" charset="2"/>
              <a:buNone/>
              <a:defRPr kumimoji="1" sz="1300" kern="1200">
                <a:solidFill>
                  <a:schemeClr val="tx1">
                    <a:tint val="75000"/>
                  </a:schemeClr>
                </a:solidFill>
                <a:latin typeface="Meiryo UI" panose="020B0604030504040204" pitchFamily="50" charset="-128"/>
                <a:ea typeface="Meiryo UI" panose="020B0604030504040204" pitchFamily="50" charset="-128"/>
                <a:cs typeface="+mn-cs"/>
              </a:defRPr>
            </a:lvl3pPr>
            <a:lvl4pPr marL="1371600" indent="0" algn="ctr" defTabSz="457200" rtl="0" eaLnBrk="1" latinLnBrk="0" hangingPunct="1">
              <a:spcBef>
                <a:spcPct val="20000"/>
              </a:spcBef>
              <a:spcAft>
                <a:spcPts val="600"/>
              </a:spcAft>
              <a:buClr>
                <a:schemeClr val="accent1"/>
              </a:buClr>
              <a:buSzPct val="92000"/>
              <a:buFont typeface="Wingdings 2" panose="05020102010507070707" pitchFamily="18" charset="2"/>
              <a:buNone/>
              <a:defRPr kumimoji="1" sz="1100" kern="1200">
                <a:solidFill>
                  <a:schemeClr val="tx1">
                    <a:tint val="75000"/>
                  </a:schemeClr>
                </a:solidFill>
                <a:latin typeface="Meiryo UI" panose="020B0604030504040204" pitchFamily="50" charset="-128"/>
                <a:ea typeface="Meiryo UI" panose="020B0604030504040204" pitchFamily="50" charset="-128"/>
                <a:cs typeface="+mn-cs"/>
              </a:defRPr>
            </a:lvl4pPr>
            <a:lvl5pPr marL="1828800" indent="0" algn="ctr" defTabSz="457200" rtl="0" eaLnBrk="1" latinLnBrk="0" hangingPunct="1">
              <a:spcBef>
                <a:spcPct val="20000"/>
              </a:spcBef>
              <a:spcAft>
                <a:spcPts val="600"/>
              </a:spcAft>
              <a:buClr>
                <a:schemeClr val="accent1"/>
              </a:buClr>
              <a:buSzPct val="92000"/>
              <a:buFont typeface="Wingdings 2" panose="05020102010507070707" pitchFamily="18" charset="2"/>
              <a:buNone/>
              <a:defRPr kumimoji="1" sz="1100" kern="1200">
                <a:solidFill>
                  <a:schemeClr val="tx1">
                    <a:tint val="75000"/>
                  </a:schemeClr>
                </a:solidFill>
                <a:latin typeface="Meiryo UI" panose="020B0604030504040204" pitchFamily="50" charset="-128"/>
                <a:ea typeface="Meiryo UI" panose="020B0604030504040204" pitchFamily="50" charset="-128"/>
                <a:cs typeface="+mn-cs"/>
              </a:defRPr>
            </a:lvl5pPr>
            <a:lvl6pPr marL="2286000" indent="0" algn="ctr" defTabSz="457200" rtl="0" eaLnBrk="1" latinLnBrk="0" hangingPunct="1">
              <a:spcBef>
                <a:spcPct val="20000"/>
              </a:spcBef>
              <a:spcAft>
                <a:spcPts val="600"/>
              </a:spcAft>
              <a:buClr>
                <a:schemeClr val="accent2"/>
              </a:buClr>
              <a:buSzPct val="92000"/>
              <a:buFont typeface="Wingdings 2" panose="05020102010507070707" pitchFamily="18" charset="2"/>
              <a:buNone/>
              <a:defRPr kumimoji="1" sz="1200" kern="1200">
                <a:solidFill>
                  <a:schemeClr val="tx1">
                    <a:tint val="75000"/>
                  </a:schemeClr>
                </a:solidFill>
                <a:latin typeface="+mn-lt"/>
                <a:ea typeface="+mn-ea"/>
                <a:cs typeface="+mn-cs"/>
              </a:defRPr>
            </a:lvl6pPr>
            <a:lvl7pPr marL="2743200" indent="0" algn="ctr" defTabSz="457200" rtl="0" eaLnBrk="1" latinLnBrk="0" hangingPunct="1">
              <a:spcBef>
                <a:spcPct val="20000"/>
              </a:spcBef>
              <a:spcAft>
                <a:spcPts val="600"/>
              </a:spcAft>
              <a:buClr>
                <a:schemeClr val="accent2"/>
              </a:buClr>
              <a:buSzPct val="92000"/>
              <a:buFont typeface="Wingdings 2" panose="05020102010507070707" pitchFamily="18" charset="2"/>
              <a:buNone/>
              <a:defRPr kumimoji="1" sz="1200" kern="1200">
                <a:solidFill>
                  <a:schemeClr val="tx1">
                    <a:tint val="75000"/>
                  </a:schemeClr>
                </a:solidFill>
                <a:latin typeface="+mn-lt"/>
                <a:ea typeface="+mn-ea"/>
                <a:cs typeface="+mn-cs"/>
              </a:defRPr>
            </a:lvl7pPr>
            <a:lvl8pPr marL="3200400" indent="0" algn="ctr" defTabSz="457200" rtl="0" eaLnBrk="1" latinLnBrk="0" hangingPunct="1">
              <a:spcBef>
                <a:spcPct val="20000"/>
              </a:spcBef>
              <a:spcAft>
                <a:spcPts val="600"/>
              </a:spcAft>
              <a:buClr>
                <a:schemeClr val="accent2"/>
              </a:buClr>
              <a:buSzPct val="92000"/>
              <a:buFont typeface="Wingdings 2" panose="05020102010507070707" pitchFamily="18" charset="2"/>
              <a:buNone/>
              <a:defRPr kumimoji="1" sz="1200" kern="1200">
                <a:solidFill>
                  <a:schemeClr val="tx1">
                    <a:tint val="75000"/>
                  </a:schemeClr>
                </a:solidFill>
                <a:latin typeface="+mn-lt"/>
                <a:ea typeface="+mn-ea"/>
                <a:cs typeface="+mn-cs"/>
              </a:defRPr>
            </a:lvl8pPr>
            <a:lvl9pPr marL="3657600" indent="0" algn="ctr" defTabSz="457200" rtl="0" eaLnBrk="1" latinLnBrk="0" hangingPunct="1">
              <a:spcBef>
                <a:spcPct val="20000"/>
              </a:spcBef>
              <a:spcAft>
                <a:spcPts val="600"/>
              </a:spcAft>
              <a:buClr>
                <a:schemeClr val="accent2"/>
              </a:buClr>
              <a:buSzPct val="92000"/>
              <a:buFont typeface="Wingdings 2" panose="05020102010507070707" pitchFamily="18" charset="2"/>
              <a:buNone/>
              <a:defRPr kumimoji="1" sz="1200" kern="1200">
                <a:solidFill>
                  <a:schemeClr val="tx1">
                    <a:tint val="75000"/>
                  </a:schemeClr>
                </a:solidFill>
                <a:latin typeface="+mn-lt"/>
                <a:ea typeface="+mn-ea"/>
                <a:cs typeface="+mn-cs"/>
              </a:defRPr>
            </a:lvl9pPr>
          </a:lstStyle>
          <a:p>
            <a:pPr algn="r"/>
            <a:r>
              <a:rPr lang="ja-JP" altLang="en-US" sz="800" dirty="0">
                <a:solidFill>
                  <a:schemeClr val="bg1"/>
                </a:solidFill>
              </a:rPr>
              <a:t>東京都千代田区富士見１－３－１１　 富士見デュープレックスビズ </a:t>
            </a:r>
            <a:r>
              <a:rPr lang="en-US" altLang="ja-JP" sz="800" dirty="0">
                <a:solidFill>
                  <a:schemeClr val="bg1"/>
                </a:solidFill>
              </a:rPr>
              <a:t>6F          TEL : 03-5734-1453           FAX : 03-5734-1454             E-Mail : info@isung.co.jp</a:t>
            </a:r>
          </a:p>
        </p:txBody>
      </p:sp>
    </p:spTree>
    <p:extLst>
      <p:ext uri="{BB962C8B-B14F-4D97-AF65-F5344CB8AC3E}">
        <p14:creationId xmlns:p14="http://schemas.microsoft.com/office/powerpoint/2010/main" val="322456212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図 7" descr="フェンス, 草, 屋内, 建物 が含まれている画像&#10;&#10;自動的に生成された説明">
            <a:extLst>
              <a:ext uri="{FF2B5EF4-FFF2-40B4-BE49-F238E27FC236}">
                <a16:creationId xmlns:a16="http://schemas.microsoft.com/office/drawing/2014/main" id="{7B0160C4-71A9-1679-5485-2603F693D97C}"/>
              </a:ext>
            </a:extLst>
          </p:cNvPr>
          <p:cNvPicPr>
            <a:picLocks noChangeAspect="1"/>
          </p:cNvPicPr>
          <p:nvPr/>
        </p:nvPicPr>
        <p:blipFill>
          <a:blip r:embed="rId2">
            <a:alphaModFix amt="10000"/>
          </a:blip>
          <a:stretch>
            <a:fillRect/>
          </a:stretch>
        </p:blipFill>
        <p:spPr>
          <a:xfrm>
            <a:off x="0" y="0"/>
            <a:ext cx="12191999" cy="6858000"/>
          </a:xfrm>
          <a:prstGeom prst="rect">
            <a:avLst/>
          </a:prstGeom>
        </p:spPr>
      </p:pic>
      <p:sp>
        <p:nvSpPr>
          <p:cNvPr id="3" name="タイトル 1">
            <a:extLst>
              <a:ext uri="{FF2B5EF4-FFF2-40B4-BE49-F238E27FC236}">
                <a16:creationId xmlns:a16="http://schemas.microsoft.com/office/drawing/2014/main" id="{121F6D2B-F3A9-04C3-736B-F72F94473B11}"/>
              </a:ext>
            </a:extLst>
          </p:cNvPr>
          <p:cNvSpPr txBox="1">
            <a:spLocks/>
          </p:cNvSpPr>
          <p:nvPr/>
        </p:nvSpPr>
        <p:spPr>
          <a:xfrm>
            <a:off x="460951" y="1083437"/>
            <a:ext cx="4188823" cy="318643"/>
          </a:xfrm>
          <a:prstGeom prst="rect">
            <a:avLst/>
          </a:prstGeom>
        </p:spPr>
        <p:txBody>
          <a:bodyPr vert="horz" lIns="91440" tIns="45720" rIns="91440" bIns="45720" rtlCol="0" anchor="t">
            <a:normAutofit fontScale="92500" lnSpcReduction="10000"/>
          </a:bodyPr>
          <a:lstStyle>
            <a:lvl1pPr algn="l" defTabSz="914400" rtl="0" eaLnBrk="1" latinLnBrk="0" hangingPunct="1">
              <a:lnSpc>
                <a:spcPct val="90000"/>
              </a:lnSpc>
              <a:spcBef>
                <a:spcPct val="0"/>
              </a:spcBef>
              <a:buNone/>
              <a:defRPr kumimoji="1" sz="4700" i="0" kern="1200" spc="-50" baseline="0">
                <a:solidFill>
                  <a:schemeClr val="tx1">
                    <a:lumMod val="75000"/>
                    <a:lumOff val="25000"/>
                  </a:schemeClr>
                </a:solidFill>
                <a:latin typeface="Meiryo UI" panose="020B0604030504040204" pitchFamily="50" charset="-128"/>
                <a:ea typeface="Meiryo UI" panose="020B0604030504040204" pitchFamily="50" charset="-128"/>
                <a:cs typeface="+mj-cs"/>
              </a:defRPr>
            </a:lvl1pPr>
          </a:lstStyle>
          <a:p>
            <a:r>
              <a:rPr lang="ja-JP" altLang="en-US" sz="1800" dirty="0"/>
              <a:t>● </a:t>
            </a:r>
            <a:r>
              <a:rPr lang="en-US" altLang="ja-JP" sz="1800" b="1" dirty="0"/>
              <a:t>HDMI</a:t>
            </a:r>
            <a:r>
              <a:rPr lang="ja-JP" altLang="en-US" sz="1800" b="1" dirty="0"/>
              <a:t>コントローラを用いたシステム構成</a:t>
            </a:r>
            <a:endParaRPr lang="en-US" altLang="ja-JP" sz="1800" b="1" dirty="0"/>
          </a:p>
        </p:txBody>
      </p:sp>
      <p:sp>
        <p:nvSpPr>
          <p:cNvPr id="4" name="正方形/長方形 3">
            <a:extLst>
              <a:ext uri="{FF2B5EF4-FFF2-40B4-BE49-F238E27FC236}">
                <a16:creationId xmlns:a16="http://schemas.microsoft.com/office/drawing/2014/main" id="{E223F8EB-568F-5FA8-9900-DFA14FADAAD2}"/>
              </a:ext>
            </a:extLst>
          </p:cNvPr>
          <p:cNvSpPr/>
          <p:nvPr/>
        </p:nvSpPr>
        <p:spPr>
          <a:xfrm rot="16200000">
            <a:off x="6039395" y="-5316583"/>
            <a:ext cx="113213" cy="1219200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79" name="正方形/長方形 78">
            <a:extLst>
              <a:ext uri="{FF2B5EF4-FFF2-40B4-BE49-F238E27FC236}">
                <a16:creationId xmlns:a16="http://schemas.microsoft.com/office/drawing/2014/main" id="{6C557719-57D8-DA76-5535-78BA20D11215}"/>
              </a:ext>
            </a:extLst>
          </p:cNvPr>
          <p:cNvSpPr/>
          <p:nvPr/>
        </p:nvSpPr>
        <p:spPr>
          <a:xfrm>
            <a:off x="1" y="5362700"/>
            <a:ext cx="12191998" cy="559132"/>
          </a:xfrm>
          <a:prstGeom prst="rect">
            <a:avLst/>
          </a:prstGeom>
          <a:solidFill>
            <a:schemeClr val="accent1"/>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kumimoji="1" lang="en-US" altLang="ja-JP" sz="1400" b="1" dirty="0">
                <a:latin typeface="Meiryo UI" panose="020B0604030504040204" pitchFamily="50" charset="-128"/>
                <a:ea typeface="Meiryo UI" panose="020B0604030504040204" pitchFamily="50" charset="-128"/>
              </a:rPr>
              <a:t>HDMI</a:t>
            </a:r>
            <a:r>
              <a:rPr kumimoji="1" lang="ja-JP" altLang="en-US" sz="1400" b="1" dirty="0">
                <a:latin typeface="Meiryo UI" panose="020B0604030504040204" pitchFamily="50" charset="-128"/>
                <a:ea typeface="Meiryo UI" panose="020B0604030504040204" pitchFamily="50" charset="-128"/>
              </a:rPr>
              <a:t>コントローラーを使用し、スケジュール管理を行いながらサイネージに映像を出力します</a:t>
            </a:r>
          </a:p>
        </p:txBody>
      </p:sp>
      <p:grpSp>
        <p:nvGrpSpPr>
          <p:cNvPr id="7" name="グループ化 6">
            <a:extLst>
              <a:ext uri="{FF2B5EF4-FFF2-40B4-BE49-F238E27FC236}">
                <a16:creationId xmlns:a16="http://schemas.microsoft.com/office/drawing/2014/main" id="{86E36AC7-B57E-E124-0771-B66F9315D4F5}"/>
              </a:ext>
            </a:extLst>
          </p:cNvPr>
          <p:cNvGrpSpPr/>
          <p:nvPr/>
        </p:nvGrpSpPr>
        <p:grpSpPr>
          <a:xfrm>
            <a:off x="2326787" y="1666910"/>
            <a:ext cx="7538426" cy="3415204"/>
            <a:chOff x="2255492" y="1470622"/>
            <a:chExt cx="7538426" cy="3415204"/>
          </a:xfrm>
        </p:grpSpPr>
        <p:pic>
          <p:nvPicPr>
            <p:cNvPr id="59" name="図 58" descr="座る, 光 が含まれている画像&#10;&#10;自動的に生成された説明">
              <a:extLst>
                <a:ext uri="{FF2B5EF4-FFF2-40B4-BE49-F238E27FC236}">
                  <a16:creationId xmlns:a16="http://schemas.microsoft.com/office/drawing/2014/main" id="{40679EDD-149C-EC53-CF2F-7CC90ED201B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050605" y="2579718"/>
              <a:ext cx="1570539" cy="1570539"/>
            </a:xfrm>
            <a:prstGeom prst="rect">
              <a:avLst/>
            </a:prstGeom>
          </p:spPr>
        </p:pic>
        <p:sp>
          <p:nvSpPr>
            <p:cNvPr id="60" name="タイトル 1">
              <a:extLst>
                <a:ext uri="{FF2B5EF4-FFF2-40B4-BE49-F238E27FC236}">
                  <a16:creationId xmlns:a16="http://schemas.microsoft.com/office/drawing/2014/main" id="{2B54300B-926C-0419-5F81-C479A5B3FFB7}"/>
                </a:ext>
              </a:extLst>
            </p:cNvPr>
            <p:cNvSpPr txBox="1">
              <a:spLocks/>
            </p:cNvSpPr>
            <p:nvPr/>
          </p:nvSpPr>
          <p:spPr>
            <a:xfrm>
              <a:off x="4977357" y="3415061"/>
              <a:ext cx="1717034" cy="449412"/>
            </a:xfrm>
            <a:prstGeom prst="rect">
              <a:avLst/>
            </a:prstGeom>
          </p:spPr>
          <p:txBody>
            <a:bodyPr vert="horz" lIns="91440" tIns="45720" rIns="91440" bIns="45720" rtlCol="0" anchor="b">
              <a:normAutofit fontScale="97500"/>
            </a:bodyPr>
            <a:lstStyle>
              <a:lvl1pPr algn="l" defTabSz="457200" rtl="0" eaLnBrk="1" latinLnBrk="0" hangingPunct="1">
                <a:lnSpc>
                  <a:spcPct val="100000"/>
                </a:lnSpc>
                <a:spcBef>
                  <a:spcPct val="0"/>
                </a:spcBef>
                <a:buNone/>
                <a:defRPr kumimoji="1" sz="2800" b="1" kern="1200" cap="all">
                  <a:solidFill>
                    <a:schemeClr val="tx1">
                      <a:lumMod val="75000"/>
                      <a:lumOff val="25000"/>
                    </a:schemeClr>
                  </a:solidFill>
                  <a:latin typeface="Meiryo UI" panose="020B0604030504040204" pitchFamily="50" charset="-128"/>
                  <a:ea typeface="Meiryo UI" panose="020B0604030504040204" pitchFamily="50" charset="-128"/>
                  <a:cs typeface="+mj-cs"/>
                </a:defRPr>
              </a:lvl1pPr>
              <a:lvl2pPr eaLnBrk="1" hangingPunct="1">
                <a:defRPr kumimoji="1">
                  <a:solidFill>
                    <a:schemeClr val="tx2"/>
                  </a:solidFill>
                </a:defRPr>
              </a:lvl2pPr>
              <a:lvl3pPr eaLnBrk="1" hangingPunct="1">
                <a:defRPr kumimoji="1">
                  <a:solidFill>
                    <a:schemeClr val="tx2"/>
                  </a:solidFill>
                </a:defRPr>
              </a:lvl3pPr>
              <a:lvl4pPr eaLnBrk="1" hangingPunct="1">
                <a:defRPr kumimoji="1">
                  <a:solidFill>
                    <a:schemeClr val="tx2"/>
                  </a:solidFill>
                </a:defRPr>
              </a:lvl4pPr>
              <a:lvl5pPr eaLnBrk="1" hangingPunct="1">
                <a:defRPr kumimoji="1">
                  <a:solidFill>
                    <a:schemeClr val="tx2"/>
                  </a:solidFill>
                </a:defRPr>
              </a:lvl5pPr>
              <a:lvl6pPr eaLnBrk="1" hangingPunct="1">
                <a:defRPr kumimoji="1">
                  <a:solidFill>
                    <a:schemeClr val="tx2"/>
                  </a:solidFill>
                </a:defRPr>
              </a:lvl6pPr>
              <a:lvl7pPr eaLnBrk="1" hangingPunct="1">
                <a:defRPr kumimoji="1">
                  <a:solidFill>
                    <a:schemeClr val="tx2"/>
                  </a:solidFill>
                </a:defRPr>
              </a:lvl7pPr>
              <a:lvl8pPr eaLnBrk="1" hangingPunct="1">
                <a:defRPr kumimoji="1">
                  <a:solidFill>
                    <a:schemeClr val="tx2"/>
                  </a:solidFill>
                </a:defRPr>
              </a:lvl8pPr>
              <a:lvl9pPr eaLnBrk="1" hangingPunct="1">
                <a:defRPr kumimoji="1">
                  <a:solidFill>
                    <a:schemeClr val="tx2"/>
                  </a:solidFill>
                </a:defRPr>
              </a:lvl9pPr>
            </a:lstStyle>
            <a:p>
              <a:pPr algn="ctr"/>
              <a:r>
                <a:rPr lang="en-US" altLang="ja" sz="1200" dirty="0">
                  <a:solidFill>
                    <a:schemeClr val="bg1">
                      <a:lumMod val="50000"/>
                    </a:schemeClr>
                  </a:solidFill>
                </a:rPr>
                <a:t>LAN CABLE</a:t>
              </a:r>
              <a:endParaRPr lang="ja" sz="1200" dirty="0">
                <a:solidFill>
                  <a:schemeClr val="bg1">
                    <a:lumMod val="50000"/>
                  </a:schemeClr>
                </a:solidFill>
              </a:endParaRPr>
            </a:p>
          </p:txBody>
        </p:sp>
        <p:pic>
          <p:nvPicPr>
            <p:cNvPr id="65" name="図 64" descr="コンピューターの画面&#10;&#10;自動的に生成された説明">
              <a:extLst>
                <a:ext uri="{FF2B5EF4-FFF2-40B4-BE49-F238E27FC236}">
                  <a16:creationId xmlns:a16="http://schemas.microsoft.com/office/drawing/2014/main" id="{39ACDAC9-8776-3674-8FB0-97732BC4E00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621144" y="2093032"/>
              <a:ext cx="3172774" cy="2339661"/>
            </a:xfrm>
            <a:prstGeom prst="rect">
              <a:avLst/>
            </a:prstGeom>
          </p:spPr>
        </p:pic>
        <p:grpSp>
          <p:nvGrpSpPr>
            <p:cNvPr id="61" name="グループ化 60">
              <a:extLst>
                <a:ext uri="{FF2B5EF4-FFF2-40B4-BE49-F238E27FC236}">
                  <a16:creationId xmlns:a16="http://schemas.microsoft.com/office/drawing/2014/main" id="{8CE946AC-8B0F-2D7D-725A-892AFB56E596}"/>
                </a:ext>
              </a:extLst>
            </p:cNvPr>
            <p:cNvGrpSpPr/>
            <p:nvPr/>
          </p:nvGrpSpPr>
          <p:grpSpPr>
            <a:xfrm>
              <a:off x="2255492" y="1944295"/>
              <a:ext cx="2913533" cy="2941531"/>
              <a:chOff x="4802537" y="558925"/>
              <a:chExt cx="2692345" cy="2395626"/>
            </a:xfrm>
          </p:grpSpPr>
          <p:pic>
            <p:nvPicPr>
              <p:cNvPr id="62" name="図 61" descr="電子機器 が含まれている画像&#10;&#10;自動的に生成された説明">
                <a:extLst>
                  <a:ext uri="{FF2B5EF4-FFF2-40B4-BE49-F238E27FC236}">
                    <a16:creationId xmlns:a16="http://schemas.microsoft.com/office/drawing/2014/main" id="{8780D14A-D886-33B5-10A6-4525520DE86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802537" y="1191065"/>
                <a:ext cx="2692345" cy="1763486"/>
              </a:xfrm>
              <a:prstGeom prst="rect">
                <a:avLst/>
              </a:prstGeom>
            </p:spPr>
          </p:pic>
          <p:pic>
            <p:nvPicPr>
              <p:cNvPr id="63" name="図 62" descr="屋内, モニター, 座る, テーブル が含まれている画像&#10;&#10;自動的に生成された説明">
                <a:extLst>
                  <a:ext uri="{FF2B5EF4-FFF2-40B4-BE49-F238E27FC236}">
                    <a16:creationId xmlns:a16="http://schemas.microsoft.com/office/drawing/2014/main" id="{DF96F187-087F-8B22-04F6-E3660E47161D}"/>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351319" y="558925"/>
                <a:ext cx="1681868" cy="1101623"/>
              </a:xfrm>
              <a:prstGeom prst="rect">
                <a:avLst/>
              </a:prstGeom>
            </p:spPr>
          </p:pic>
          <p:sp>
            <p:nvSpPr>
              <p:cNvPr id="64" name="タイトル 1">
                <a:extLst>
                  <a:ext uri="{FF2B5EF4-FFF2-40B4-BE49-F238E27FC236}">
                    <a16:creationId xmlns:a16="http://schemas.microsoft.com/office/drawing/2014/main" id="{4C369B7F-34FD-9038-A438-A6BD696D606D}"/>
                  </a:ext>
                </a:extLst>
              </p:cNvPr>
              <p:cNvSpPr txBox="1">
                <a:spLocks/>
              </p:cNvSpPr>
              <p:nvPr/>
            </p:nvSpPr>
            <p:spPr>
              <a:xfrm>
                <a:off x="5140063" y="2581399"/>
                <a:ext cx="2017172" cy="305643"/>
              </a:xfrm>
              <a:prstGeom prst="rect">
                <a:avLst/>
              </a:prstGeom>
            </p:spPr>
            <p:txBody>
              <a:bodyPr vert="horz" lIns="91440" tIns="45720" rIns="91440" bIns="45720" rtlCol="0" anchor="b">
                <a:normAutofit fontScale="97500"/>
              </a:bodyPr>
              <a:lstStyle>
                <a:lvl1pPr algn="l" defTabSz="457200" rtl="0" eaLnBrk="1" latinLnBrk="0" hangingPunct="1">
                  <a:lnSpc>
                    <a:spcPct val="100000"/>
                  </a:lnSpc>
                  <a:spcBef>
                    <a:spcPct val="0"/>
                  </a:spcBef>
                  <a:buNone/>
                  <a:defRPr kumimoji="1" sz="2800" b="1" kern="1200" cap="all">
                    <a:solidFill>
                      <a:schemeClr val="tx1">
                        <a:lumMod val="75000"/>
                        <a:lumOff val="25000"/>
                      </a:schemeClr>
                    </a:solidFill>
                    <a:latin typeface="Meiryo UI" panose="020B0604030504040204" pitchFamily="50" charset="-128"/>
                    <a:ea typeface="Meiryo UI" panose="020B0604030504040204" pitchFamily="50" charset="-128"/>
                    <a:cs typeface="+mj-cs"/>
                  </a:defRPr>
                </a:lvl1pPr>
                <a:lvl2pPr eaLnBrk="1" hangingPunct="1">
                  <a:defRPr kumimoji="1">
                    <a:solidFill>
                      <a:schemeClr val="tx2"/>
                    </a:solidFill>
                  </a:defRPr>
                </a:lvl2pPr>
                <a:lvl3pPr eaLnBrk="1" hangingPunct="1">
                  <a:defRPr kumimoji="1">
                    <a:solidFill>
                      <a:schemeClr val="tx2"/>
                    </a:solidFill>
                  </a:defRPr>
                </a:lvl3pPr>
                <a:lvl4pPr eaLnBrk="1" hangingPunct="1">
                  <a:defRPr kumimoji="1">
                    <a:solidFill>
                      <a:schemeClr val="tx2"/>
                    </a:solidFill>
                  </a:defRPr>
                </a:lvl4pPr>
                <a:lvl5pPr eaLnBrk="1" hangingPunct="1">
                  <a:defRPr kumimoji="1">
                    <a:solidFill>
                      <a:schemeClr val="tx2"/>
                    </a:solidFill>
                  </a:defRPr>
                </a:lvl5pPr>
                <a:lvl6pPr eaLnBrk="1" hangingPunct="1">
                  <a:defRPr kumimoji="1">
                    <a:solidFill>
                      <a:schemeClr val="tx2"/>
                    </a:solidFill>
                  </a:defRPr>
                </a:lvl6pPr>
                <a:lvl7pPr eaLnBrk="1" hangingPunct="1">
                  <a:defRPr kumimoji="1">
                    <a:solidFill>
                      <a:schemeClr val="tx2"/>
                    </a:solidFill>
                  </a:defRPr>
                </a:lvl7pPr>
                <a:lvl8pPr eaLnBrk="1" hangingPunct="1">
                  <a:defRPr kumimoji="1">
                    <a:solidFill>
                      <a:schemeClr val="tx2"/>
                    </a:solidFill>
                  </a:defRPr>
                </a:lvl8pPr>
                <a:lvl9pPr eaLnBrk="1" hangingPunct="1">
                  <a:defRPr kumimoji="1">
                    <a:solidFill>
                      <a:schemeClr val="tx2"/>
                    </a:solidFill>
                  </a:defRPr>
                </a:lvl9pPr>
              </a:lstStyle>
              <a:p>
                <a:pPr algn="ctr"/>
                <a:r>
                  <a:rPr lang="en-US" altLang="ja" sz="1400" dirty="0">
                    <a:solidFill>
                      <a:schemeClr val="bg1">
                        <a:lumMod val="50000"/>
                      </a:schemeClr>
                    </a:solidFill>
                  </a:rPr>
                  <a:t>HDMI</a:t>
                </a:r>
                <a:r>
                  <a:rPr lang="ja-JP" altLang="en-US" sz="1400" dirty="0">
                    <a:solidFill>
                      <a:schemeClr val="bg1">
                        <a:lumMod val="50000"/>
                      </a:schemeClr>
                    </a:solidFill>
                  </a:rPr>
                  <a:t>コントローラー</a:t>
                </a:r>
                <a:endParaRPr lang="ja" sz="1400" dirty="0">
                  <a:solidFill>
                    <a:schemeClr val="bg1">
                      <a:lumMod val="50000"/>
                    </a:schemeClr>
                  </a:solidFill>
                </a:endParaRPr>
              </a:p>
            </p:txBody>
          </p:sp>
        </p:grpSp>
        <p:pic>
          <p:nvPicPr>
            <p:cNvPr id="6" name="図 5" descr="アイコン&#10;&#10;自動的に生成された説明">
              <a:extLst>
                <a:ext uri="{FF2B5EF4-FFF2-40B4-BE49-F238E27FC236}">
                  <a16:creationId xmlns:a16="http://schemas.microsoft.com/office/drawing/2014/main" id="{8525C1C0-4950-3CFA-DF26-35FABB1C0454}"/>
                </a:ext>
              </a:extLst>
            </p:cNvPr>
            <p:cNvPicPr>
              <a:picLocks noChangeAspect="1"/>
            </p:cNvPicPr>
            <p:nvPr/>
          </p:nvPicPr>
          <p:blipFill>
            <a:blip r:embed="rId7"/>
            <a:stretch>
              <a:fillRect/>
            </a:stretch>
          </p:blipFill>
          <p:spPr>
            <a:xfrm>
              <a:off x="3216523" y="1470622"/>
              <a:ext cx="991340" cy="1052418"/>
            </a:xfrm>
            <a:prstGeom prst="rect">
              <a:avLst/>
            </a:prstGeom>
          </p:spPr>
        </p:pic>
      </p:grpSp>
      <p:pic>
        <p:nvPicPr>
          <p:cNvPr id="10" name="図 9">
            <a:extLst>
              <a:ext uri="{FF2B5EF4-FFF2-40B4-BE49-F238E27FC236}">
                <a16:creationId xmlns:a16="http://schemas.microsoft.com/office/drawing/2014/main" id="{A90BDC41-215E-9C1D-6A31-B2683A3ADF1B}"/>
              </a:ext>
            </a:extLst>
          </p:cNvPr>
          <p:cNvPicPr>
            <a:picLocks noChangeAspect="1"/>
          </p:cNvPicPr>
          <p:nvPr/>
        </p:nvPicPr>
        <p:blipFill>
          <a:blip r:embed="rId8"/>
          <a:stretch>
            <a:fillRect/>
          </a:stretch>
        </p:blipFill>
        <p:spPr>
          <a:xfrm>
            <a:off x="10756850" y="349945"/>
            <a:ext cx="1169643" cy="307113"/>
          </a:xfrm>
          <a:prstGeom prst="rect">
            <a:avLst/>
          </a:prstGeom>
        </p:spPr>
      </p:pic>
      <p:sp>
        <p:nvSpPr>
          <p:cNvPr id="9" name="タイトル 1">
            <a:extLst>
              <a:ext uri="{FF2B5EF4-FFF2-40B4-BE49-F238E27FC236}">
                <a16:creationId xmlns:a16="http://schemas.microsoft.com/office/drawing/2014/main" id="{AC9D9857-CBD7-36E3-3168-DBF3A9C97502}"/>
              </a:ext>
            </a:extLst>
          </p:cNvPr>
          <p:cNvSpPr txBox="1">
            <a:spLocks/>
          </p:cNvSpPr>
          <p:nvPr/>
        </p:nvSpPr>
        <p:spPr>
          <a:xfrm>
            <a:off x="408697" y="286604"/>
            <a:ext cx="8274785" cy="436207"/>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kumimoji="1" sz="4700" i="0" kern="1200" spc="-50" baseline="0">
                <a:solidFill>
                  <a:schemeClr val="tx1">
                    <a:lumMod val="75000"/>
                    <a:lumOff val="25000"/>
                  </a:schemeClr>
                </a:solidFill>
                <a:latin typeface="Meiryo UI" panose="020B0604030504040204" pitchFamily="50" charset="-128"/>
                <a:ea typeface="Meiryo UI" panose="020B0604030504040204" pitchFamily="50" charset="-128"/>
                <a:cs typeface="+mj-cs"/>
              </a:defRPr>
            </a:lvl1pPr>
          </a:lstStyle>
          <a:p>
            <a:r>
              <a:rPr lang="ja-JP" altLang="en-US" sz="2300" b="1" dirty="0"/>
              <a:t>⑤ 建設現場・製造現場　　その他活用事例　　弊社システム説明　１</a:t>
            </a:r>
            <a:endParaRPr lang="en-US" altLang="ja-JP" sz="2300" b="1" dirty="0"/>
          </a:p>
          <a:p>
            <a:endParaRPr lang="en-US" altLang="ja-JP" sz="2300" b="1" dirty="0"/>
          </a:p>
        </p:txBody>
      </p:sp>
      <p:sp>
        <p:nvSpPr>
          <p:cNvPr id="14" name="サブタイトル 2">
            <a:extLst>
              <a:ext uri="{FF2B5EF4-FFF2-40B4-BE49-F238E27FC236}">
                <a16:creationId xmlns:a16="http://schemas.microsoft.com/office/drawing/2014/main" id="{CF4452C6-E9F7-0083-15C6-DC771AC964B6}"/>
              </a:ext>
            </a:extLst>
          </p:cNvPr>
          <p:cNvSpPr txBox="1">
            <a:spLocks/>
          </p:cNvSpPr>
          <p:nvPr/>
        </p:nvSpPr>
        <p:spPr>
          <a:xfrm>
            <a:off x="2150414" y="6504507"/>
            <a:ext cx="7887899" cy="261061"/>
          </a:xfrm>
          <a:prstGeom prst="rect">
            <a:avLst/>
          </a:prstGeom>
        </p:spPr>
        <p:txBody>
          <a:bodyPr vert="horz" lIns="91440" tIns="45720" rIns="91440" bIns="45720" rtlCol="0" anchor="t">
            <a:normAutofit/>
          </a:bodyPr>
          <a:lstStyle>
            <a:lvl1pPr marL="0" indent="0" algn="l" defTabSz="457200" rtl="0" eaLnBrk="1" latinLnBrk="0" hangingPunct="1">
              <a:lnSpc>
                <a:spcPct val="110000"/>
              </a:lnSpc>
              <a:spcBef>
                <a:spcPct val="20000"/>
              </a:spcBef>
              <a:spcAft>
                <a:spcPts val="600"/>
              </a:spcAft>
              <a:buClr>
                <a:schemeClr val="accent1"/>
              </a:buClr>
              <a:buSzPct val="92000"/>
              <a:buFont typeface="Wingdings 2" panose="05020102010507070707" pitchFamily="18" charset="2"/>
              <a:buNone/>
              <a:defRPr kumimoji="1" sz="1600" kern="1200" cap="all">
                <a:solidFill>
                  <a:schemeClr val="accent1"/>
                </a:solidFill>
                <a:latin typeface="Meiryo UI" panose="020B0604030504040204" pitchFamily="50" charset="-128"/>
                <a:ea typeface="Meiryo UI" panose="020B0604030504040204" pitchFamily="50" charset="-128"/>
                <a:cs typeface="+mn-cs"/>
              </a:defRPr>
            </a:lvl1pPr>
            <a:lvl2pPr marL="457200" indent="0" algn="ctr" defTabSz="457200" rtl="0" eaLnBrk="1" latinLnBrk="0" hangingPunct="1">
              <a:spcBef>
                <a:spcPct val="20000"/>
              </a:spcBef>
              <a:spcAft>
                <a:spcPts val="600"/>
              </a:spcAft>
              <a:buClr>
                <a:schemeClr val="accent1"/>
              </a:buClr>
              <a:buSzPct val="92000"/>
              <a:buFont typeface="Wingdings 2" panose="05020102010507070707" pitchFamily="18" charset="2"/>
              <a:buNone/>
              <a:defRPr kumimoji="1" sz="1400" kern="1200">
                <a:solidFill>
                  <a:schemeClr val="tx1">
                    <a:tint val="75000"/>
                  </a:schemeClr>
                </a:solidFill>
                <a:latin typeface="Meiryo UI" panose="020B0604030504040204" pitchFamily="50" charset="-128"/>
                <a:ea typeface="Meiryo UI" panose="020B0604030504040204" pitchFamily="50" charset="-128"/>
                <a:cs typeface="+mn-cs"/>
              </a:defRPr>
            </a:lvl2pPr>
            <a:lvl3pPr marL="914400" indent="0" algn="ctr" defTabSz="457200" rtl="0" eaLnBrk="1" latinLnBrk="0" hangingPunct="1">
              <a:spcBef>
                <a:spcPct val="20000"/>
              </a:spcBef>
              <a:spcAft>
                <a:spcPts val="600"/>
              </a:spcAft>
              <a:buClr>
                <a:schemeClr val="accent1"/>
              </a:buClr>
              <a:buSzPct val="92000"/>
              <a:buFont typeface="Wingdings 2" panose="05020102010507070707" pitchFamily="18" charset="2"/>
              <a:buNone/>
              <a:defRPr kumimoji="1" sz="1300" kern="1200">
                <a:solidFill>
                  <a:schemeClr val="tx1">
                    <a:tint val="75000"/>
                  </a:schemeClr>
                </a:solidFill>
                <a:latin typeface="Meiryo UI" panose="020B0604030504040204" pitchFamily="50" charset="-128"/>
                <a:ea typeface="Meiryo UI" panose="020B0604030504040204" pitchFamily="50" charset="-128"/>
                <a:cs typeface="+mn-cs"/>
              </a:defRPr>
            </a:lvl3pPr>
            <a:lvl4pPr marL="1371600" indent="0" algn="ctr" defTabSz="457200" rtl="0" eaLnBrk="1" latinLnBrk="0" hangingPunct="1">
              <a:spcBef>
                <a:spcPct val="20000"/>
              </a:spcBef>
              <a:spcAft>
                <a:spcPts val="600"/>
              </a:spcAft>
              <a:buClr>
                <a:schemeClr val="accent1"/>
              </a:buClr>
              <a:buSzPct val="92000"/>
              <a:buFont typeface="Wingdings 2" panose="05020102010507070707" pitchFamily="18" charset="2"/>
              <a:buNone/>
              <a:defRPr kumimoji="1" sz="1100" kern="1200">
                <a:solidFill>
                  <a:schemeClr val="tx1">
                    <a:tint val="75000"/>
                  </a:schemeClr>
                </a:solidFill>
                <a:latin typeface="Meiryo UI" panose="020B0604030504040204" pitchFamily="50" charset="-128"/>
                <a:ea typeface="Meiryo UI" panose="020B0604030504040204" pitchFamily="50" charset="-128"/>
                <a:cs typeface="+mn-cs"/>
              </a:defRPr>
            </a:lvl4pPr>
            <a:lvl5pPr marL="1828800" indent="0" algn="ctr" defTabSz="457200" rtl="0" eaLnBrk="1" latinLnBrk="0" hangingPunct="1">
              <a:spcBef>
                <a:spcPct val="20000"/>
              </a:spcBef>
              <a:spcAft>
                <a:spcPts val="600"/>
              </a:spcAft>
              <a:buClr>
                <a:schemeClr val="accent1"/>
              </a:buClr>
              <a:buSzPct val="92000"/>
              <a:buFont typeface="Wingdings 2" panose="05020102010507070707" pitchFamily="18" charset="2"/>
              <a:buNone/>
              <a:defRPr kumimoji="1" sz="1100" kern="1200">
                <a:solidFill>
                  <a:schemeClr val="tx1">
                    <a:tint val="75000"/>
                  </a:schemeClr>
                </a:solidFill>
                <a:latin typeface="Meiryo UI" panose="020B0604030504040204" pitchFamily="50" charset="-128"/>
                <a:ea typeface="Meiryo UI" panose="020B0604030504040204" pitchFamily="50" charset="-128"/>
                <a:cs typeface="+mn-cs"/>
              </a:defRPr>
            </a:lvl5pPr>
            <a:lvl6pPr marL="2286000" indent="0" algn="ctr" defTabSz="457200" rtl="0" eaLnBrk="1" latinLnBrk="0" hangingPunct="1">
              <a:spcBef>
                <a:spcPct val="20000"/>
              </a:spcBef>
              <a:spcAft>
                <a:spcPts val="600"/>
              </a:spcAft>
              <a:buClr>
                <a:schemeClr val="accent2"/>
              </a:buClr>
              <a:buSzPct val="92000"/>
              <a:buFont typeface="Wingdings 2" panose="05020102010507070707" pitchFamily="18" charset="2"/>
              <a:buNone/>
              <a:defRPr kumimoji="1" sz="1200" kern="1200">
                <a:solidFill>
                  <a:schemeClr val="tx1">
                    <a:tint val="75000"/>
                  </a:schemeClr>
                </a:solidFill>
                <a:latin typeface="+mn-lt"/>
                <a:ea typeface="+mn-ea"/>
                <a:cs typeface="+mn-cs"/>
              </a:defRPr>
            </a:lvl6pPr>
            <a:lvl7pPr marL="2743200" indent="0" algn="ctr" defTabSz="457200" rtl="0" eaLnBrk="1" latinLnBrk="0" hangingPunct="1">
              <a:spcBef>
                <a:spcPct val="20000"/>
              </a:spcBef>
              <a:spcAft>
                <a:spcPts val="600"/>
              </a:spcAft>
              <a:buClr>
                <a:schemeClr val="accent2"/>
              </a:buClr>
              <a:buSzPct val="92000"/>
              <a:buFont typeface="Wingdings 2" panose="05020102010507070707" pitchFamily="18" charset="2"/>
              <a:buNone/>
              <a:defRPr kumimoji="1" sz="1200" kern="1200">
                <a:solidFill>
                  <a:schemeClr val="tx1">
                    <a:tint val="75000"/>
                  </a:schemeClr>
                </a:solidFill>
                <a:latin typeface="+mn-lt"/>
                <a:ea typeface="+mn-ea"/>
                <a:cs typeface="+mn-cs"/>
              </a:defRPr>
            </a:lvl7pPr>
            <a:lvl8pPr marL="3200400" indent="0" algn="ctr" defTabSz="457200" rtl="0" eaLnBrk="1" latinLnBrk="0" hangingPunct="1">
              <a:spcBef>
                <a:spcPct val="20000"/>
              </a:spcBef>
              <a:spcAft>
                <a:spcPts val="600"/>
              </a:spcAft>
              <a:buClr>
                <a:schemeClr val="accent2"/>
              </a:buClr>
              <a:buSzPct val="92000"/>
              <a:buFont typeface="Wingdings 2" panose="05020102010507070707" pitchFamily="18" charset="2"/>
              <a:buNone/>
              <a:defRPr kumimoji="1" sz="1200" kern="1200">
                <a:solidFill>
                  <a:schemeClr val="tx1">
                    <a:tint val="75000"/>
                  </a:schemeClr>
                </a:solidFill>
                <a:latin typeface="+mn-lt"/>
                <a:ea typeface="+mn-ea"/>
                <a:cs typeface="+mn-cs"/>
              </a:defRPr>
            </a:lvl8pPr>
            <a:lvl9pPr marL="3657600" indent="0" algn="ctr" defTabSz="457200" rtl="0" eaLnBrk="1" latinLnBrk="0" hangingPunct="1">
              <a:spcBef>
                <a:spcPct val="20000"/>
              </a:spcBef>
              <a:spcAft>
                <a:spcPts val="600"/>
              </a:spcAft>
              <a:buClr>
                <a:schemeClr val="accent2"/>
              </a:buClr>
              <a:buSzPct val="92000"/>
              <a:buFont typeface="Wingdings 2" panose="05020102010507070707" pitchFamily="18" charset="2"/>
              <a:buNone/>
              <a:defRPr kumimoji="1" sz="1200" kern="1200">
                <a:solidFill>
                  <a:schemeClr val="tx1">
                    <a:tint val="75000"/>
                  </a:schemeClr>
                </a:solidFill>
                <a:latin typeface="+mn-lt"/>
                <a:ea typeface="+mn-ea"/>
                <a:cs typeface="+mn-cs"/>
              </a:defRPr>
            </a:lvl9pPr>
          </a:lstStyle>
          <a:p>
            <a:pPr algn="r"/>
            <a:r>
              <a:rPr lang="ja-JP" altLang="en-US" sz="800" dirty="0">
                <a:solidFill>
                  <a:schemeClr val="bg1"/>
                </a:solidFill>
              </a:rPr>
              <a:t>東京都千代田区富士見１－３－１１　 富士見デュープレックスビズ </a:t>
            </a:r>
            <a:r>
              <a:rPr lang="en-US" altLang="ja-JP" sz="800" dirty="0">
                <a:solidFill>
                  <a:schemeClr val="bg1"/>
                </a:solidFill>
              </a:rPr>
              <a:t>6F          TEL : 03-5734-1453           FAX : 03-5734-1454             E-Mail : info@isung.co.jp</a:t>
            </a:r>
          </a:p>
        </p:txBody>
      </p:sp>
    </p:spTree>
    <p:extLst>
      <p:ext uri="{BB962C8B-B14F-4D97-AF65-F5344CB8AC3E}">
        <p14:creationId xmlns:p14="http://schemas.microsoft.com/office/powerpoint/2010/main" val="55423229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図 10" descr="フェンス, 草, 屋内, 建物 が含まれている画像&#10;&#10;自動的に生成された説明">
            <a:extLst>
              <a:ext uri="{FF2B5EF4-FFF2-40B4-BE49-F238E27FC236}">
                <a16:creationId xmlns:a16="http://schemas.microsoft.com/office/drawing/2014/main" id="{652958E4-040C-ACB7-9906-4BD3F9CBF230}"/>
              </a:ext>
            </a:extLst>
          </p:cNvPr>
          <p:cNvPicPr>
            <a:picLocks noChangeAspect="1"/>
          </p:cNvPicPr>
          <p:nvPr/>
        </p:nvPicPr>
        <p:blipFill>
          <a:blip r:embed="rId2">
            <a:alphaModFix amt="10000"/>
          </a:blip>
          <a:stretch>
            <a:fillRect/>
          </a:stretch>
        </p:blipFill>
        <p:spPr>
          <a:xfrm>
            <a:off x="0" y="0"/>
            <a:ext cx="12191999" cy="6858000"/>
          </a:xfrm>
          <a:prstGeom prst="rect">
            <a:avLst/>
          </a:prstGeom>
        </p:spPr>
      </p:pic>
      <p:sp>
        <p:nvSpPr>
          <p:cNvPr id="84" name="楕円 83">
            <a:extLst>
              <a:ext uri="{FF2B5EF4-FFF2-40B4-BE49-F238E27FC236}">
                <a16:creationId xmlns:a16="http://schemas.microsoft.com/office/drawing/2014/main" id="{5512A341-14FC-6500-9D7A-B52B0E00C4AB}"/>
              </a:ext>
            </a:extLst>
          </p:cNvPr>
          <p:cNvSpPr/>
          <p:nvPr/>
        </p:nvSpPr>
        <p:spPr>
          <a:xfrm>
            <a:off x="2901250" y="2716752"/>
            <a:ext cx="1661237" cy="1661237"/>
          </a:xfrm>
          <a:prstGeom prst="ellipse">
            <a:avLst/>
          </a:prstGeom>
        </p:spPr>
        <p:style>
          <a:lnRef idx="2">
            <a:schemeClr val="accent2"/>
          </a:lnRef>
          <a:fillRef idx="1">
            <a:schemeClr val="lt1"/>
          </a:fillRef>
          <a:effectRef idx="0">
            <a:schemeClr val="accent2"/>
          </a:effectRef>
          <a:fontRef idx="minor">
            <a:schemeClr val="dk1"/>
          </a:fontRef>
        </p:style>
        <p:txBody>
          <a:bodyPr rtlCol="0" anchor="ctr"/>
          <a:lstStyle/>
          <a:p>
            <a:pPr algn="ctr"/>
            <a:endParaRPr kumimoji="1" lang="ja-JP" altLang="en-US"/>
          </a:p>
        </p:txBody>
      </p:sp>
      <p:sp>
        <p:nvSpPr>
          <p:cNvPr id="2" name="タイトル 1">
            <a:extLst>
              <a:ext uri="{FF2B5EF4-FFF2-40B4-BE49-F238E27FC236}">
                <a16:creationId xmlns:a16="http://schemas.microsoft.com/office/drawing/2014/main" id="{2F24E899-FB39-2A2C-4189-273144595815}"/>
              </a:ext>
            </a:extLst>
          </p:cNvPr>
          <p:cNvSpPr txBox="1">
            <a:spLocks/>
          </p:cNvSpPr>
          <p:nvPr/>
        </p:nvSpPr>
        <p:spPr>
          <a:xfrm>
            <a:off x="407325" y="286925"/>
            <a:ext cx="10425335" cy="436207"/>
          </a:xfrm>
          <a:prstGeom prst="rect">
            <a:avLst/>
          </a:prstGeom>
        </p:spPr>
        <p:txBody>
          <a:bodyPr vert="horz" lIns="91440" tIns="45720" rIns="91440" bIns="45720" rtlCol="0" anchor="t">
            <a:normAutofit fontScale="97500"/>
          </a:bodyPr>
          <a:lstStyle>
            <a:lvl1pPr algn="l" defTabSz="914400" rtl="0" eaLnBrk="1" latinLnBrk="0" hangingPunct="1">
              <a:lnSpc>
                <a:spcPct val="90000"/>
              </a:lnSpc>
              <a:spcBef>
                <a:spcPct val="0"/>
              </a:spcBef>
              <a:buNone/>
              <a:defRPr kumimoji="1" sz="4700" i="0" kern="1200" spc="-50" baseline="0">
                <a:solidFill>
                  <a:schemeClr val="tx1">
                    <a:lumMod val="75000"/>
                    <a:lumOff val="25000"/>
                  </a:schemeClr>
                </a:solidFill>
                <a:latin typeface="Meiryo UI" panose="020B0604030504040204" pitchFamily="50" charset="-128"/>
                <a:ea typeface="Meiryo UI" panose="020B0604030504040204" pitchFamily="50" charset="-128"/>
                <a:cs typeface="+mj-cs"/>
              </a:defRPr>
            </a:lvl1pPr>
          </a:lstStyle>
          <a:p>
            <a:r>
              <a:rPr lang="ja-JP" altLang="en-US" sz="2400" b="1" dirty="0"/>
              <a:t>⑤ 建設現場・製造現場におけるサイネージ構成　弊社システム説明　２</a:t>
            </a:r>
            <a:endParaRPr lang="en-US" altLang="ja-JP" sz="2400" b="1" dirty="0"/>
          </a:p>
          <a:p>
            <a:endParaRPr lang="en-US" altLang="ja-JP" sz="2400" b="1" dirty="0"/>
          </a:p>
        </p:txBody>
      </p:sp>
      <p:sp>
        <p:nvSpPr>
          <p:cNvPr id="3" name="タイトル 1">
            <a:extLst>
              <a:ext uri="{FF2B5EF4-FFF2-40B4-BE49-F238E27FC236}">
                <a16:creationId xmlns:a16="http://schemas.microsoft.com/office/drawing/2014/main" id="{121F6D2B-F3A9-04C3-736B-F72F94473B11}"/>
              </a:ext>
            </a:extLst>
          </p:cNvPr>
          <p:cNvSpPr txBox="1">
            <a:spLocks/>
          </p:cNvSpPr>
          <p:nvPr/>
        </p:nvSpPr>
        <p:spPr>
          <a:xfrm>
            <a:off x="453993" y="1083437"/>
            <a:ext cx="4188823" cy="318643"/>
          </a:xfrm>
          <a:prstGeom prst="rect">
            <a:avLst/>
          </a:prstGeom>
        </p:spPr>
        <p:txBody>
          <a:bodyPr vert="horz" lIns="91440" tIns="45720" rIns="91440" bIns="45720" rtlCol="0" anchor="t">
            <a:normAutofit fontScale="92500" lnSpcReduction="10000"/>
          </a:bodyPr>
          <a:lstStyle>
            <a:lvl1pPr algn="l" defTabSz="914400" rtl="0" eaLnBrk="1" latinLnBrk="0" hangingPunct="1">
              <a:lnSpc>
                <a:spcPct val="90000"/>
              </a:lnSpc>
              <a:spcBef>
                <a:spcPct val="0"/>
              </a:spcBef>
              <a:buNone/>
              <a:defRPr kumimoji="1" sz="4700" i="0" kern="1200" spc="-50" baseline="0">
                <a:solidFill>
                  <a:schemeClr val="tx1">
                    <a:lumMod val="75000"/>
                    <a:lumOff val="25000"/>
                  </a:schemeClr>
                </a:solidFill>
                <a:latin typeface="Meiryo UI" panose="020B0604030504040204" pitchFamily="50" charset="-128"/>
                <a:ea typeface="Meiryo UI" panose="020B0604030504040204" pitchFamily="50" charset="-128"/>
                <a:cs typeface="+mj-cs"/>
              </a:defRPr>
            </a:lvl1pPr>
          </a:lstStyle>
          <a:p>
            <a:r>
              <a:rPr lang="ja-JP" altLang="en-US" sz="1800" dirty="0"/>
              <a:t>● </a:t>
            </a:r>
            <a:r>
              <a:rPr lang="en-US" altLang="ja-JP" sz="1800" b="1" dirty="0"/>
              <a:t>HDMI</a:t>
            </a:r>
            <a:r>
              <a:rPr lang="ja-JP" altLang="en-US" sz="1800" b="1" dirty="0"/>
              <a:t>コントローラを用いたシステム構成</a:t>
            </a:r>
            <a:endParaRPr lang="en-US" altLang="ja-JP" sz="1800" b="1" dirty="0"/>
          </a:p>
        </p:txBody>
      </p:sp>
      <p:sp>
        <p:nvSpPr>
          <p:cNvPr id="4" name="正方形/長方形 3">
            <a:extLst>
              <a:ext uri="{FF2B5EF4-FFF2-40B4-BE49-F238E27FC236}">
                <a16:creationId xmlns:a16="http://schemas.microsoft.com/office/drawing/2014/main" id="{E223F8EB-568F-5FA8-9900-DFA14FADAAD2}"/>
              </a:ext>
            </a:extLst>
          </p:cNvPr>
          <p:cNvSpPr/>
          <p:nvPr/>
        </p:nvSpPr>
        <p:spPr>
          <a:xfrm rot="16200000">
            <a:off x="6039395" y="-5316583"/>
            <a:ext cx="113213" cy="1219200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pic>
        <p:nvPicPr>
          <p:cNvPr id="59" name="図 58" descr="座る, 光 が含まれている画像&#10;&#10;自動的に生成された説明">
            <a:extLst>
              <a:ext uri="{FF2B5EF4-FFF2-40B4-BE49-F238E27FC236}">
                <a16:creationId xmlns:a16="http://schemas.microsoft.com/office/drawing/2014/main" id="{40679EDD-149C-EC53-CF2F-7CC90ED201B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062285" y="2579718"/>
            <a:ext cx="1570539" cy="1570539"/>
          </a:xfrm>
          <a:prstGeom prst="rect">
            <a:avLst/>
          </a:prstGeom>
        </p:spPr>
      </p:pic>
      <p:sp>
        <p:nvSpPr>
          <p:cNvPr id="60" name="タイトル 1">
            <a:extLst>
              <a:ext uri="{FF2B5EF4-FFF2-40B4-BE49-F238E27FC236}">
                <a16:creationId xmlns:a16="http://schemas.microsoft.com/office/drawing/2014/main" id="{2B54300B-926C-0419-5F81-C479A5B3FFB7}"/>
              </a:ext>
            </a:extLst>
          </p:cNvPr>
          <p:cNvSpPr txBox="1">
            <a:spLocks/>
          </p:cNvSpPr>
          <p:nvPr/>
        </p:nvSpPr>
        <p:spPr>
          <a:xfrm>
            <a:off x="6989037" y="3415061"/>
            <a:ext cx="1717034" cy="449412"/>
          </a:xfrm>
          <a:prstGeom prst="rect">
            <a:avLst/>
          </a:prstGeom>
        </p:spPr>
        <p:txBody>
          <a:bodyPr vert="horz" lIns="91440" tIns="45720" rIns="91440" bIns="45720" rtlCol="0" anchor="b">
            <a:normAutofit fontScale="97500"/>
          </a:bodyPr>
          <a:lstStyle>
            <a:lvl1pPr algn="l" defTabSz="457200" rtl="0" eaLnBrk="1" latinLnBrk="0" hangingPunct="1">
              <a:lnSpc>
                <a:spcPct val="100000"/>
              </a:lnSpc>
              <a:spcBef>
                <a:spcPct val="0"/>
              </a:spcBef>
              <a:buNone/>
              <a:defRPr kumimoji="1" sz="2800" b="1" kern="1200" cap="all">
                <a:solidFill>
                  <a:schemeClr val="tx1">
                    <a:lumMod val="75000"/>
                    <a:lumOff val="25000"/>
                  </a:schemeClr>
                </a:solidFill>
                <a:latin typeface="Meiryo UI" panose="020B0604030504040204" pitchFamily="50" charset="-128"/>
                <a:ea typeface="Meiryo UI" panose="020B0604030504040204" pitchFamily="50" charset="-128"/>
                <a:cs typeface="+mj-cs"/>
              </a:defRPr>
            </a:lvl1pPr>
            <a:lvl2pPr eaLnBrk="1" hangingPunct="1">
              <a:defRPr kumimoji="1">
                <a:solidFill>
                  <a:schemeClr val="tx2"/>
                </a:solidFill>
              </a:defRPr>
            </a:lvl2pPr>
            <a:lvl3pPr eaLnBrk="1" hangingPunct="1">
              <a:defRPr kumimoji="1">
                <a:solidFill>
                  <a:schemeClr val="tx2"/>
                </a:solidFill>
              </a:defRPr>
            </a:lvl3pPr>
            <a:lvl4pPr eaLnBrk="1" hangingPunct="1">
              <a:defRPr kumimoji="1">
                <a:solidFill>
                  <a:schemeClr val="tx2"/>
                </a:solidFill>
              </a:defRPr>
            </a:lvl4pPr>
            <a:lvl5pPr eaLnBrk="1" hangingPunct="1">
              <a:defRPr kumimoji="1">
                <a:solidFill>
                  <a:schemeClr val="tx2"/>
                </a:solidFill>
              </a:defRPr>
            </a:lvl5pPr>
            <a:lvl6pPr eaLnBrk="1" hangingPunct="1">
              <a:defRPr kumimoji="1">
                <a:solidFill>
                  <a:schemeClr val="tx2"/>
                </a:solidFill>
              </a:defRPr>
            </a:lvl6pPr>
            <a:lvl7pPr eaLnBrk="1" hangingPunct="1">
              <a:defRPr kumimoji="1">
                <a:solidFill>
                  <a:schemeClr val="tx2"/>
                </a:solidFill>
              </a:defRPr>
            </a:lvl7pPr>
            <a:lvl8pPr eaLnBrk="1" hangingPunct="1">
              <a:defRPr kumimoji="1">
                <a:solidFill>
                  <a:schemeClr val="tx2"/>
                </a:solidFill>
              </a:defRPr>
            </a:lvl8pPr>
            <a:lvl9pPr eaLnBrk="1" hangingPunct="1">
              <a:defRPr kumimoji="1">
                <a:solidFill>
                  <a:schemeClr val="tx2"/>
                </a:solidFill>
              </a:defRPr>
            </a:lvl9pPr>
          </a:lstStyle>
          <a:p>
            <a:pPr algn="ctr"/>
            <a:r>
              <a:rPr lang="en-US" altLang="ja" sz="1200" dirty="0">
                <a:solidFill>
                  <a:schemeClr val="bg1">
                    <a:lumMod val="50000"/>
                  </a:schemeClr>
                </a:solidFill>
              </a:rPr>
              <a:t>LAN CABLE</a:t>
            </a:r>
            <a:endParaRPr lang="ja" sz="1200" dirty="0">
              <a:solidFill>
                <a:schemeClr val="bg1">
                  <a:lumMod val="50000"/>
                </a:schemeClr>
              </a:solidFill>
            </a:endParaRPr>
          </a:p>
        </p:txBody>
      </p:sp>
      <p:pic>
        <p:nvPicPr>
          <p:cNvPr id="65" name="図 64" descr="コンピューターの画面&#10;&#10;自動的に生成された説明">
            <a:extLst>
              <a:ext uri="{FF2B5EF4-FFF2-40B4-BE49-F238E27FC236}">
                <a16:creationId xmlns:a16="http://schemas.microsoft.com/office/drawing/2014/main" id="{39ACDAC9-8776-3674-8FB0-97732BC4E00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632824" y="2093032"/>
            <a:ext cx="3172774" cy="2339661"/>
          </a:xfrm>
          <a:prstGeom prst="rect">
            <a:avLst/>
          </a:prstGeom>
        </p:spPr>
      </p:pic>
      <p:pic>
        <p:nvPicPr>
          <p:cNvPr id="67" name="図 66" descr="ノートパソコンの画面&#10;&#10;自動的に生成された説明">
            <a:extLst>
              <a:ext uri="{FF2B5EF4-FFF2-40B4-BE49-F238E27FC236}">
                <a16:creationId xmlns:a16="http://schemas.microsoft.com/office/drawing/2014/main" id="{4FC17194-911E-1D64-ED86-B49FFEE4FB6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45092" y="3540665"/>
            <a:ext cx="1068664" cy="1068664"/>
          </a:xfrm>
          <a:prstGeom prst="rect">
            <a:avLst/>
          </a:prstGeom>
        </p:spPr>
      </p:pic>
      <p:grpSp>
        <p:nvGrpSpPr>
          <p:cNvPr id="71" name="グループ化 70">
            <a:extLst>
              <a:ext uri="{FF2B5EF4-FFF2-40B4-BE49-F238E27FC236}">
                <a16:creationId xmlns:a16="http://schemas.microsoft.com/office/drawing/2014/main" id="{0FFD5186-E8BF-8F0B-DFBB-FA1770FAA2F0}"/>
              </a:ext>
            </a:extLst>
          </p:cNvPr>
          <p:cNvGrpSpPr/>
          <p:nvPr/>
        </p:nvGrpSpPr>
        <p:grpSpPr>
          <a:xfrm>
            <a:off x="3003776" y="3132433"/>
            <a:ext cx="1415517" cy="732040"/>
            <a:chOff x="2750465" y="2230552"/>
            <a:chExt cx="1581518" cy="817888"/>
          </a:xfrm>
        </p:grpSpPr>
        <p:pic>
          <p:nvPicPr>
            <p:cNvPr id="69" name="図 68" descr="ダイアグラム&#10;&#10;自動的に生成された説明">
              <a:extLst>
                <a:ext uri="{FF2B5EF4-FFF2-40B4-BE49-F238E27FC236}">
                  <a16:creationId xmlns:a16="http://schemas.microsoft.com/office/drawing/2014/main" id="{F29B3E1B-3901-AB94-9DDD-0D47A9F525BC}"/>
                </a:ext>
              </a:extLst>
            </p:cNvPr>
            <p:cNvPicPr>
              <a:picLocks noChangeAspect="1"/>
            </p:cNvPicPr>
            <p:nvPr/>
          </p:nvPicPr>
          <p:blipFill>
            <a:blip r:embed="rId6"/>
            <a:stretch>
              <a:fillRect/>
            </a:stretch>
          </p:blipFill>
          <p:spPr>
            <a:xfrm rot="16200000">
              <a:off x="2750465" y="2230552"/>
              <a:ext cx="790647" cy="790647"/>
            </a:xfrm>
            <a:prstGeom prst="rect">
              <a:avLst/>
            </a:prstGeom>
          </p:spPr>
        </p:pic>
        <p:pic>
          <p:nvPicPr>
            <p:cNvPr id="70" name="図 69" descr="ダイアグラム&#10;&#10;自動的に生成された説明">
              <a:extLst>
                <a:ext uri="{FF2B5EF4-FFF2-40B4-BE49-F238E27FC236}">
                  <a16:creationId xmlns:a16="http://schemas.microsoft.com/office/drawing/2014/main" id="{DD2A6DFB-A872-8A1A-E662-B2F3D8D14367}"/>
                </a:ext>
              </a:extLst>
            </p:cNvPr>
            <p:cNvPicPr>
              <a:picLocks noChangeAspect="1"/>
            </p:cNvPicPr>
            <p:nvPr/>
          </p:nvPicPr>
          <p:blipFill>
            <a:blip r:embed="rId6"/>
            <a:stretch>
              <a:fillRect/>
            </a:stretch>
          </p:blipFill>
          <p:spPr>
            <a:xfrm rot="5400000">
              <a:off x="3541336" y="2257793"/>
              <a:ext cx="790647" cy="790647"/>
            </a:xfrm>
            <a:prstGeom prst="rect">
              <a:avLst/>
            </a:prstGeom>
          </p:spPr>
        </p:pic>
      </p:grpSp>
      <p:sp>
        <p:nvSpPr>
          <p:cNvPr id="72" name="タイトル 1">
            <a:extLst>
              <a:ext uri="{FF2B5EF4-FFF2-40B4-BE49-F238E27FC236}">
                <a16:creationId xmlns:a16="http://schemas.microsoft.com/office/drawing/2014/main" id="{A4792DE0-FB33-51E3-6F5D-7CBB2790A873}"/>
              </a:ext>
            </a:extLst>
          </p:cNvPr>
          <p:cNvSpPr txBox="1">
            <a:spLocks/>
          </p:cNvSpPr>
          <p:nvPr/>
        </p:nvSpPr>
        <p:spPr>
          <a:xfrm>
            <a:off x="2852943" y="3521833"/>
            <a:ext cx="1717034" cy="449412"/>
          </a:xfrm>
          <a:prstGeom prst="rect">
            <a:avLst/>
          </a:prstGeom>
        </p:spPr>
        <p:txBody>
          <a:bodyPr vert="horz" lIns="91440" tIns="45720" rIns="91440" bIns="45720" rtlCol="0" anchor="b">
            <a:normAutofit fontScale="97500"/>
          </a:bodyPr>
          <a:lstStyle>
            <a:lvl1pPr algn="l" defTabSz="457200" rtl="0" eaLnBrk="1" latinLnBrk="0" hangingPunct="1">
              <a:lnSpc>
                <a:spcPct val="100000"/>
              </a:lnSpc>
              <a:spcBef>
                <a:spcPct val="0"/>
              </a:spcBef>
              <a:buNone/>
              <a:defRPr kumimoji="1" sz="2800" b="1" kern="1200" cap="all">
                <a:solidFill>
                  <a:schemeClr val="tx1">
                    <a:lumMod val="75000"/>
                    <a:lumOff val="25000"/>
                  </a:schemeClr>
                </a:solidFill>
                <a:latin typeface="Meiryo UI" panose="020B0604030504040204" pitchFamily="50" charset="-128"/>
                <a:ea typeface="Meiryo UI" panose="020B0604030504040204" pitchFamily="50" charset="-128"/>
                <a:cs typeface="+mj-cs"/>
              </a:defRPr>
            </a:lvl1pPr>
            <a:lvl2pPr eaLnBrk="1" hangingPunct="1">
              <a:defRPr kumimoji="1">
                <a:solidFill>
                  <a:schemeClr val="tx2"/>
                </a:solidFill>
              </a:defRPr>
            </a:lvl2pPr>
            <a:lvl3pPr eaLnBrk="1" hangingPunct="1">
              <a:defRPr kumimoji="1">
                <a:solidFill>
                  <a:schemeClr val="tx2"/>
                </a:solidFill>
              </a:defRPr>
            </a:lvl3pPr>
            <a:lvl4pPr eaLnBrk="1" hangingPunct="1">
              <a:defRPr kumimoji="1">
                <a:solidFill>
                  <a:schemeClr val="tx2"/>
                </a:solidFill>
              </a:defRPr>
            </a:lvl4pPr>
            <a:lvl5pPr eaLnBrk="1" hangingPunct="1">
              <a:defRPr kumimoji="1">
                <a:solidFill>
                  <a:schemeClr val="tx2"/>
                </a:solidFill>
              </a:defRPr>
            </a:lvl5pPr>
            <a:lvl6pPr eaLnBrk="1" hangingPunct="1">
              <a:defRPr kumimoji="1">
                <a:solidFill>
                  <a:schemeClr val="tx2"/>
                </a:solidFill>
              </a:defRPr>
            </a:lvl6pPr>
            <a:lvl7pPr eaLnBrk="1" hangingPunct="1">
              <a:defRPr kumimoji="1">
                <a:solidFill>
                  <a:schemeClr val="tx2"/>
                </a:solidFill>
              </a:defRPr>
            </a:lvl7pPr>
            <a:lvl8pPr eaLnBrk="1" hangingPunct="1">
              <a:defRPr kumimoji="1">
                <a:solidFill>
                  <a:schemeClr val="tx2"/>
                </a:solidFill>
              </a:defRPr>
            </a:lvl8pPr>
            <a:lvl9pPr eaLnBrk="1" hangingPunct="1">
              <a:defRPr kumimoji="1">
                <a:solidFill>
                  <a:schemeClr val="tx2"/>
                </a:solidFill>
              </a:defRPr>
            </a:lvl9pPr>
          </a:lstStyle>
          <a:p>
            <a:pPr algn="ctr"/>
            <a:r>
              <a:rPr lang="en-US" altLang="ja" sz="1200" dirty="0" err="1">
                <a:solidFill>
                  <a:schemeClr val="bg1">
                    <a:lumMod val="50000"/>
                  </a:schemeClr>
                </a:solidFill>
              </a:rPr>
              <a:t>hdmi</a:t>
            </a:r>
            <a:r>
              <a:rPr lang="en-US" altLang="ja" sz="1200" dirty="0">
                <a:solidFill>
                  <a:schemeClr val="bg1">
                    <a:lumMod val="50000"/>
                  </a:schemeClr>
                </a:solidFill>
              </a:rPr>
              <a:t> CABLE</a:t>
            </a:r>
            <a:endParaRPr lang="ja" sz="1200" dirty="0">
              <a:solidFill>
                <a:schemeClr val="bg1">
                  <a:lumMod val="50000"/>
                </a:schemeClr>
              </a:solidFill>
            </a:endParaRPr>
          </a:p>
        </p:txBody>
      </p:sp>
      <p:pic>
        <p:nvPicPr>
          <p:cNvPr id="74" name="図 73" descr="電子機器の部品&#10;&#10;中程度の精度で自動的に生成された説明">
            <a:extLst>
              <a:ext uri="{FF2B5EF4-FFF2-40B4-BE49-F238E27FC236}">
                <a16:creationId xmlns:a16="http://schemas.microsoft.com/office/drawing/2014/main" id="{958D7900-5690-D69B-1613-EB853818FBF3}"/>
              </a:ext>
            </a:extLst>
          </p:cNvPr>
          <p:cNvPicPr>
            <a:picLocks noChangeAspect="1"/>
          </p:cNvPicPr>
          <p:nvPr/>
        </p:nvPicPr>
        <p:blipFill>
          <a:blip r:embed="rId7"/>
          <a:stretch>
            <a:fillRect/>
          </a:stretch>
        </p:blipFill>
        <p:spPr>
          <a:xfrm>
            <a:off x="1505115" y="3166624"/>
            <a:ext cx="1609242" cy="1609242"/>
          </a:xfrm>
          <a:prstGeom prst="rect">
            <a:avLst/>
          </a:prstGeom>
        </p:spPr>
      </p:pic>
      <p:pic>
        <p:nvPicPr>
          <p:cNvPr id="76" name="図 75" descr="電子機器 が含まれている画像&#10;&#10;自動的に生成された説明">
            <a:extLst>
              <a:ext uri="{FF2B5EF4-FFF2-40B4-BE49-F238E27FC236}">
                <a16:creationId xmlns:a16="http://schemas.microsoft.com/office/drawing/2014/main" id="{472F150B-87C5-A6B6-E2B6-453FB07F4765}"/>
              </a:ext>
            </a:extLst>
          </p:cNvPr>
          <p:cNvPicPr>
            <a:picLocks noChangeAspect="1"/>
          </p:cNvPicPr>
          <p:nvPr/>
        </p:nvPicPr>
        <p:blipFill>
          <a:blip r:embed="rId8"/>
          <a:stretch>
            <a:fillRect/>
          </a:stretch>
        </p:blipFill>
        <p:spPr>
          <a:xfrm>
            <a:off x="1626086" y="2361979"/>
            <a:ext cx="1278203" cy="1278203"/>
          </a:xfrm>
          <a:prstGeom prst="rect">
            <a:avLst/>
          </a:prstGeom>
        </p:spPr>
      </p:pic>
      <p:pic>
        <p:nvPicPr>
          <p:cNvPr id="78" name="図 77" descr="電子機器, コンピュータ, 携帯電話 が含まれている画像&#10;&#10;自動的に生成された説明">
            <a:extLst>
              <a:ext uri="{FF2B5EF4-FFF2-40B4-BE49-F238E27FC236}">
                <a16:creationId xmlns:a16="http://schemas.microsoft.com/office/drawing/2014/main" id="{DDF2F230-2F5F-B3EE-C762-6E667232D07B}"/>
              </a:ext>
            </a:extLst>
          </p:cNvPr>
          <p:cNvPicPr>
            <a:picLocks noChangeAspect="1"/>
          </p:cNvPicPr>
          <p:nvPr/>
        </p:nvPicPr>
        <p:blipFill>
          <a:blip r:embed="rId9"/>
          <a:stretch>
            <a:fillRect/>
          </a:stretch>
        </p:blipFill>
        <p:spPr>
          <a:xfrm>
            <a:off x="555636" y="2579718"/>
            <a:ext cx="955348" cy="842954"/>
          </a:xfrm>
          <a:prstGeom prst="rect">
            <a:avLst/>
          </a:prstGeom>
        </p:spPr>
      </p:pic>
      <p:grpSp>
        <p:nvGrpSpPr>
          <p:cNvPr id="82" name="グループ化 81">
            <a:extLst>
              <a:ext uri="{FF2B5EF4-FFF2-40B4-BE49-F238E27FC236}">
                <a16:creationId xmlns:a16="http://schemas.microsoft.com/office/drawing/2014/main" id="{A48D1404-E1F6-BF1E-DB5D-DD0597589C0F}"/>
              </a:ext>
            </a:extLst>
          </p:cNvPr>
          <p:cNvGrpSpPr/>
          <p:nvPr/>
        </p:nvGrpSpPr>
        <p:grpSpPr>
          <a:xfrm>
            <a:off x="4416824" y="1944295"/>
            <a:ext cx="2913533" cy="2941531"/>
            <a:chOff x="4267172" y="1666910"/>
            <a:chExt cx="2913533" cy="2941531"/>
          </a:xfrm>
        </p:grpSpPr>
        <p:grpSp>
          <p:nvGrpSpPr>
            <p:cNvPr id="61" name="グループ化 60">
              <a:extLst>
                <a:ext uri="{FF2B5EF4-FFF2-40B4-BE49-F238E27FC236}">
                  <a16:creationId xmlns:a16="http://schemas.microsoft.com/office/drawing/2014/main" id="{8CE946AC-8B0F-2D7D-725A-892AFB56E596}"/>
                </a:ext>
              </a:extLst>
            </p:cNvPr>
            <p:cNvGrpSpPr/>
            <p:nvPr/>
          </p:nvGrpSpPr>
          <p:grpSpPr>
            <a:xfrm>
              <a:off x="4267172" y="1666910"/>
              <a:ext cx="2913533" cy="2941531"/>
              <a:chOff x="4802537" y="558925"/>
              <a:chExt cx="2692345" cy="2395626"/>
            </a:xfrm>
          </p:grpSpPr>
          <p:pic>
            <p:nvPicPr>
              <p:cNvPr id="62" name="図 61" descr="電子機器 が含まれている画像&#10;&#10;自動的に生成された説明">
                <a:extLst>
                  <a:ext uri="{FF2B5EF4-FFF2-40B4-BE49-F238E27FC236}">
                    <a16:creationId xmlns:a16="http://schemas.microsoft.com/office/drawing/2014/main" id="{8780D14A-D886-33B5-10A6-4525520DE861}"/>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4802537" y="1191065"/>
                <a:ext cx="2692345" cy="1763486"/>
              </a:xfrm>
              <a:prstGeom prst="rect">
                <a:avLst/>
              </a:prstGeom>
            </p:spPr>
          </p:pic>
          <p:pic>
            <p:nvPicPr>
              <p:cNvPr id="63" name="図 62" descr="屋内, モニター, 座る, テーブル が含まれている画像&#10;&#10;自動的に生成された説明">
                <a:extLst>
                  <a:ext uri="{FF2B5EF4-FFF2-40B4-BE49-F238E27FC236}">
                    <a16:creationId xmlns:a16="http://schemas.microsoft.com/office/drawing/2014/main" id="{DF96F187-087F-8B22-04F6-E3660E47161D}"/>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5351319" y="558925"/>
                <a:ext cx="1681868" cy="1101623"/>
              </a:xfrm>
              <a:prstGeom prst="rect">
                <a:avLst/>
              </a:prstGeom>
            </p:spPr>
          </p:pic>
        </p:grpSp>
        <p:pic>
          <p:nvPicPr>
            <p:cNvPr id="81" name="図 80" descr="グラフィカル ユーザー インターフェイス&#10;&#10;自動的に生成された説明">
              <a:extLst>
                <a:ext uri="{FF2B5EF4-FFF2-40B4-BE49-F238E27FC236}">
                  <a16:creationId xmlns:a16="http://schemas.microsoft.com/office/drawing/2014/main" id="{515A62AF-394C-8B80-1E75-E558CE46FE1C}"/>
                </a:ext>
              </a:extLst>
            </p:cNvPr>
            <p:cNvPicPr>
              <a:picLocks noChangeAspect="1"/>
            </p:cNvPicPr>
            <p:nvPr/>
          </p:nvPicPr>
          <p:blipFill>
            <a:blip r:embed="rId12"/>
            <a:stretch>
              <a:fillRect/>
            </a:stretch>
          </p:blipFill>
          <p:spPr>
            <a:xfrm>
              <a:off x="4476289" y="1843732"/>
              <a:ext cx="2495298" cy="444475"/>
            </a:xfrm>
            <a:prstGeom prst="rect">
              <a:avLst/>
            </a:prstGeom>
          </p:spPr>
        </p:pic>
      </p:grpSp>
      <p:pic>
        <p:nvPicPr>
          <p:cNvPr id="86" name="図 85">
            <a:extLst>
              <a:ext uri="{FF2B5EF4-FFF2-40B4-BE49-F238E27FC236}">
                <a16:creationId xmlns:a16="http://schemas.microsoft.com/office/drawing/2014/main" id="{64C791B1-7956-A98C-2224-81411973C20D}"/>
              </a:ext>
            </a:extLst>
          </p:cNvPr>
          <p:cNvPicPr>
            <a:picLocks noChangeAspect="1"/>
          </p:cNvPicPr>
          <p:nvPr/>
        </p:nvPicPr>
        <p:blipFill>
          <a:blip r:embed="rId13"/>
          <a:stretch>
            <a:fillRect/>
          </a:stretch>
        </p:blipFill>
        <p:spPr>
          <a:xfrm>
            <a:off x="10756850" y="349945"/>
            <a:ext cx="1169643" cy="307113"/>
          </a:xfrm>
          <a:prstGeom prst="rect">
            <a:avLst/>
          </a:prstGeom>
        </p:spPr>
      </p:pic>
      <p:sp>
        <p:nvSpPr>
          <p:cNvPr id="6" name="タイトル 1">
            <a:extLst>
              <a:ext uri="{FF2B5EF4-FFF2-40B4-BE49-F238E27FC236}">
                <a16:creationId xmlns:a16="http://schemas.microsoft.com/office/drawing/2014/main" id="{D515A1CF-4B03-CF0D-D668-98F5E690D00A}"/>
              </a:ext>
            </a:extLst>
          </p:cNvPr>
          <p:cNvSpPr txBox="1">
            <a:spLocks/>
          </p:cNvSpPr>
          <p:nvPr/>
        </p:nvSpPr>
        <p:spPr>
          <a:xfrm>
            <a:off x="4839134" y="4482629"/>
            <a:ext cx="2182892" cy="293237"/>
          </a:xfrm>
          <a:prstGeom prst="rect">
            <a:avLst/>
          </a:prstGeom>
        </p:spPr>
        <p:txBody>
          <a:bodyPr vert="horz" lIns="91440" tIns="45720" rIns="91440" bIns="45720" rtlCol="0" anchor="b">
            <a:normAutofit fontScale="97500"/>
          </a:bodyPr>
          <a:lstStyle>
            <a:lvl1pPr algn="l" defTabSz="457200" rtl="0" eaLnBrk="1" latinLnBrk="0" hangingPunct="1">
              <a:lnSpc>
                <a:spcPct val="100000"/>
              </a:lnSpc>
              <a:spcBef>
                <a:spcPct val="0"/>
              </a:spcBef>
              <a:buNone/>
              <a:defRPr kumimoji="1" sz="2800" b="1" kern="1200" cap="all">
                <a:solidFill>
                  <a:schemeClr val="tx1">
                    <a:lumMod val="75000"/>
                    <a:lumOff val="25000"/>
                  </a:schemeClr>
                </a:solidFill>
                <a:latin typeface="Meiryo UI" panose="020B0604030504040204" pitchFamily="50" charset="-128"/>
                <a:ea typeface="Meiryo UI" panose="020B0604030504040204" pitchFamily="50" charset="-128"/>
                <a:cs typeface="+mj-cs"/>
              </a:defRPr>
            </a:lvl1pPr>
            <a:lvl2pPr eaLnBrk="1" hangingPunct="1">
              <a:defRPr kumimoji="1">
                <a:solidFill>
                  <a:schemeClr val="tx2"/>
                </a:solidFill>
              </a:defRPr>
            </a:lvl2pPr>
            <a:lvl3pPr eaLnBrk="1" hangingPunct="1">
              <a:defRPr kumimoji="1">
                <a:solidFill>
                  <a:schemeClr val="tx2"/>
                </a:solidFill>
              </a:defRPr>
            </a:lvl3pPr>
            <a:lvl4pPr eaLnBrk="1" hangingPunct="1">
              <a:defRPr kumimoji="1">
                <a:solidFill>
                  <a:schemeClr val="tx2"/>
                </a:solidFill>
              </a:defRPr>
            </a:lvl4pPr>
            <a:lvl5pPr eaLnBrk="1" hangingPunct="1">
              <a:defRPr kumimoji="1">
                <a:solidFill>
                  <a:schemeClr val="tx2"/>
                </a:solidFill>
              </a:defRPr>
            </a:lvl5pPr>
            <a:lvl6pPr eaLnBrk="1" hangingPunct="1">
              <a:defRPr kumimoji="1">
                <a:solidFill>
                  <a:schemeClr val="tx2"/>
                </a:solidFill>
              </a:defRPr>
            </a:lvl6pPr>
            <a:lvl7pPr eaLnBrk="1" hangingPunct="1">
              <a:defRPr kumimoji="1">
                <a:solidFill>
                  <a:schemeClr val="tx2"/>
                </a:solidFill>
              </a:defRPr>
            </a:lvl7pPr>
            <a:lvl8pPr eaLnBrk="1" hangingPunct="1">
              <a:defRPr kumimoji="1">
                <a:solidFill>
                  <a:schemeClr val="tx2"/>
                </a:solidFill>
              </a:defRPr>
            </a:lvl8pPr>
            <a:lvl9pPr eaLnBrk="1" hangingPunct="1">
              <a:defRPr kumimoji="1">
                <a:solidFill>
                  <a:schemeClr val="tx2"/>
                </a:solidFill>
              </a:defRPr>
            </a:lvl9pPr>
          </a:lstStyle>
          <a:p>
            <a:pPr algn="ctr"/>
            <a:r>
              <a:rPr lang="en-US" altLang="ja" sz="1000" dirty="0">
                <a:solidFill>
                  <a:schemeClr val="tx1"/>
                </a:solidFill>
              </a:rPr>
              <a:t>HDMI</a:t>
            </a:r>
            <a:r>
              <a:rPr lang="ja-JP" altLang="en-US" sz="1000" dirty="0">
                <a:solidFill>
                  <a:schemeClr val="tx1"/>
                </a:solidFill>
              </a:rPr>
              <a:t>コントローラー</a:t>
            </a:r>
            <a:endParaRPr lang="ja" sz="1000" dirty="0">
              <a:solidFill>
                <a:schemeClr val="tx1"/>
              </a:solidFill>
            </a:endParaRPr>
          </a:p>
        </p:txBody>
      </p:sp>
      <p:sp>
        <p:nvSpPr>
          <p:cNvPr id="7" name="正方形/長方形 6">
            <a:extLst>
              <a:ext uri="{FF2B5EF4-FFF2-40B4-BE49-F238E27FC236}">
                <a16:creationId xmlns:a16="http://schemas.microsoft.com/office/drawing/2014/main" id="{FEF29A9C-B4E7-8DA1-932B-FACD3592ADFA}"/>
              </a:ext>
            </a:extLst>
          </p:cNvPr>
          <p:cNvSpPr/>
          <p:nvPr/>
        </p:nvSpPr>
        <p:spPr>
          <a:xfrm>
            <a:off x="1" y="5362700"/>
            <a:ext cx="12191998" cy="559132"/>
          </a:xfrm>
          <a:prstGeom prst="rect">
            <a:avLst/>
          </a:prstGeom>
          <a:solidFill>
            <a:schemeClr val="accent1"/>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kumimoji="1" lang="en-US" altLang="ja-JP" sz="1400" b="1" dirty="0">
                <a:solidFill>
                  <a:schemeClr val="bg1"/>
                </a:solidFill>
                <a:latin typeface="Meiryo UI" panose="020B0604030504040204" pitchFamily="50" charset="-128"/>
                <a:ea typeface="Meiryo UI" panose="020B0604030504040204" pitchFamily="50" charset="-128"/>
              </a:rPr>
              <a:t>HDMI</a:t>
            </a:r>
            <a:r>
              <a:rPr kumimoji="1" lang="ja-JP" altLang="en-US" sz="1400" b="1" dirty="0">
                <a:solidFill>
                  <a:schemeClr val="bg1"/>
                </a:solidFill>
                <a:latin typeface="Meiryo UI" panose="020B0604030504040204" pitchFamily="50" charset="-128"/>
                <a:ea typeface="Meiryo UI" panose="020B0604030504040204" pitchFamily="50" charset="-128"/>
              </a:rPr>
              <a:t>ケーブルで接続可能な機器を、</a:t>
            </a:r>
            <a:r>
              <a:rPr kumimoji="1" lang="en-US" altLang="ja-JP" sz="1400" b="1" dirty="0">
                <a:solidFill>
                  <a:schemeClr val="bg1"/>
                </a:solidFill>
                <a:latin typeface="Meiryo UI" panose="020B0604030504040204" pitchFamily="50" charset="-128"/>
                <a:ea typeface="Meiryo UI" panose="020B0604030504040204" pitchFamily="50" charset="-128"/>
              </a:rPr>
              <a:t>HDMI</a:t>
            </a:r>
            <a:r>
              <a:rPr kumimoji="1" lang="ja-JP" altLang="en-US" sz="1400" b="1" dirty="0">
                <a:solidFill>
                  <a:schemeClr val="bg1"/>
                </a:solidFill>
                <a:latin typeface="Meiryo UI" panose="020B0604030504040204" pitchFamily="50" charset="-128"/>
                <a:ea typeface="Meiryo UI" panose="020B0604030504040204" pitchFamily="50" charset="-128"/>
              </a:rPr>
              <a:t>コントローラーに接続し、その機器からサイネージに表示したい内容をそのまま出力できます</a:t>
            </a:r>
          </a:p>
        </p:txBody>
      </p:sp>
      <p:sp>
        <p:nvSpPr>
          <p:cNvPr id="14" name="サブタイトル 2">
            <a:extLst>
              <a:ext uri="{FF2B5EF4-FFF2-40B4-BE49-F238E27FC236}">
                <a16:creationId xmlns:a16="http://schemas.microsoft.com/office/drawing/2014/main" id="{50D2A3CC-EDFB-0780-5760-D5E61DD8E173}"/>
              </a:ext>
            </a:extLst>
          </p:cNvPr>
          <p:cNvSpPr txBox="1">
            <a:spLocks/>
          </p:cNvSpPr>
          <p:nvPr/>
        </p:nvSpPr>
        <p:spPr>
          <a:xfrm>
            <a:off x="2150414" y="6504507"/>
            <a:ext cx="7887899" cy="261061"/>
          </a:xfrm>
          <a:prstGeom prst="rect">
            <a:avLst/>
          </a:prstGeom>
        </p:spPr>
        <p:txBody>
          <a:bodyPr vert="horz" lIns="91440" tIns="45720" rIns="91440" bIns="45720" rtlCol="0" anchor="t">
            <a:normAutofit/>
          </a:bodyPr>
          <a:lstStyle>
            <a:lvl1pPr marL="0" indent="0" algn="l" defTabSz="457200" rtl="0" eaLnBrk="1" latinLnBrk="0" hangingPunct="1">
              <a:lnSpc>
                <a:spcPct val="110000"/>
              </a:lnSpc>
              <a:spcBef>
                <a:spcPct val="20000"/>
              </a:spcBef>
              <a:spcAft>
                <a:spcPts val="600"/>
              </a:spcAft>
              <a:buClr>
                <a:schemeClr val="accent1"/>
              </a:buClr>
              <a:buSzPct val="92000"/>
              <a:buFont typeface="Wingdings 2" panose="05020102010507070707" pitchFamily="18" charset="2"/>
              <a:buNone/>
              <a:defRPr kumimoji="1" sz="1600" kern="1200" cap="all">
                <a:solidFill>
                  <a:schemeClr val="accent1"/>
                </a:solidFill>
                <a:latin typeface="Meiryo UI" panose="020B0604030504040204" pitchFamily="50" charset="-128"/>
                <a:ea typeface="Meiryo UI" panose="020B0604030504040204" pitchFamily="50" charset="-128"/>
                <a:cs typeface="+mn-cs"/>
              </a:defRPr>
            </a:lvl1pPr>
            <a:lvl2pPr marL="457200" indent="0" algn="ctr" defTabSz="457200" rtl="0" eaLnBrk="1" latinLnBrk="0" hangingPunct="1">
              <a:spcBef>
                <a:spcPct val="20000"/>
              </a:spcBef>
              <a:spcAft>
                <a:spcPts val="600"/>
              </a:spcAft>
              <a:buClr>
                <a:schemeClr val="accent1"/>
              </a:buClr>
              <a:buSzPct val="92000"/>
              <a:buFont typeface="Wingdings 2" panose="05020102010507070707" pitchFamily="18" charset="2"/>
              <a:buNone/>
              <a:defRPr kumimoji="1" sz="1400" kern="1200">
                <a:solidFill>
                  <a:schemeClr val="tx1">
                    <a:tint val="75000"/>
                  </a:schemeClr>
                </a:solidFill>
                <a:latin typeface="Meiryo UI" panose="020B0604030504040204" pitchFamily="50" charset="-128"/>
                <a:ea typeface="Meiryo UI" panose="020B0604030504040204" pitchFamily="50" charset="-128"/>
                <a:cs typeface="+mn-cs"/>
              </a:defRPr>
            </a:lvl2pPr>
            <a:lvl3pPr marL="914400" indent="0" algn="ctr" defTabSz="457200" rtl="0" eaLnBrk="1" latinLnBrk="0" hangingPunct="1">
              <a:spcBef>
                <a:spcPct val="20000"/>
              </a:spcBef>
              <a:spcAft>
                <a:spcPts val="600"/>
              </a:spcAft>
              <a:buClr>
                <a:schemeClr val="accent1"/>
              </a:buClr>
              <a:buSzPct val="92000"/>
              <a:buFont typeface="Wingdings 2" panose="05020102010507070707" pitchFamily="18" charset="2"/>
              <a:buNone/>
              <a:defRPr kumimoji="1" sz="1300" kern="1200">
                <a:solidFill>
                  <a:schemeClr val="tx1">
                    <a:tint val="75000"/>
                  </a:schemeClr>
                </a:solidFill>
                <a:latin typeface="Meiryo UI" panose="020B0604030504040204" pitchFamily="50" charset="-128"/>
                <a:ea typeface="Meiryo UI" panose="020B0604030504040204" pitchFamily="50" charset="-128"/>
                <a:cs typeface="+mn-cs"/>
              </a:defRPr>
            </a:lvl3pPr>
            <a:lvl4pPr marL="1371600" indent="0" algn="ctr" defTabSz="457200" rtl="0" eaLnBrk="1" latinLnBrk="0" hangingPunct="1">
              <a:spcBef>
                <a:spcPct val="20000"/>
              </a:spcBef>
              <a:spcAft>
                <a:spcPts val="600"/>
              </a:spcAft>
              <a:buClr>
                <a:schemeClr val="accent1"/>
              </a:buClr>
              <a:buSzPct val="92000"/>
              <a:buFont typeface="Wingdings 2" panose="05020102010507070707" pitchFamily="18" charset="2"/>
              <a:buNone/>
              <a:defRPr kumimoji="1" sz="1100" kern="1200">
                <a:solidFill>
                  <a:schemeClr val="tx1">
                    <a:tint val="75000"/>
                  </a:schemeClr>
                </a:solidFill>
                <a:latin typeface="Meiryo UI" panose="020B0604030504040204" pitchFamily="50" charset="-128"/>
                <a:ea typeface="Meiryo UI" panose="020B0604030504040204" pitchFamily="50" charset="-128"/>
                <a:cs typeface="+mn-cs"/>
              </a:defRPr>
            </a:lvl4pPr>
            <a:lvl5pPr marL="1828800" indent="0" algn="ctr" defTabSz="457200" rtl="0" eaLnBrk="1" latinLnBrk="0" hangingPunct="1">
              <a:spcBef>
                <a:spcPct val="20000"/>
              </a:spcBef>
              <a:spcAft>
                <a:spcPts val="600"/>
              </a:spcAft>
              <a:buClr>
                <a:schemeClr val="accent1"/>
              </a:buClr>
              <a:buSzPct val="92000"/>
              <a:buFont typeface="Wingdings 2" panose="05020102010507070707" pitchFamily="18" charset="2"/>
              <a:buNone/>
              <a:defRPr kumimoji="1" sz="1100" kern="1200">
                <a:solidFill>
                  <a:schemeClr val="tx1">
                    <a:tint val="75000"/>
                  </a:schemeClr>
                </a:solidFill>
                <a:latin typeface="Meiryo UI" panose="020B0604030504040204" pitchFamily="50" charset="-128"/>
                <a:ea typeface="Meiryo UI" panose="020B0604030504040204" pitchFamily="50" charset="-128"/>
                <a:cs typeface="+mn-cs"/>
              </a:defRPr>
            </a:lvl5pPr>
            <a:lvl6pPr marL="2286000" indent="0" algn="ctr" defTabSz="457200" rtl="0" eaLnBrk="1" latinLnBrk="0" hangingPunct="1">
              <a:spcBef>
                <a:spcPct val="20000"/>
              </a:spcBef>
              <a:spcAft>
                <a:spcPts val="600"/>
              </a:spcAft>
              <a:buClr>
                <a:schemeClr val="accent2"/>
              </a:buClr>
              <a:buSzPct val="92000"/>
              <a:buFont typeface="Wingdings 2" panose="05020102010507070707" pitchFamily="18" charset="2"/>
              <a:buNone/>
              <a:defRPr kumimoji="1" sz="1200" kern="1200">
                <a:solidFill>
                  <a:schemeClr val="tx1">
                    <a:tint val="75000"/>
                  </a:schemeClr>
                </a:solidFill>
                <a:latin typeface="+mn-lt"/>
                <a:ea typeface="+mn-ea"/>
                <a:cs typeface="+mn-cs"/>
              </a:defRPr>
            </a:lvl6pPr>
            <a:lvl7pPr marL="2743200" indent="0" algn="ctr" defTabSz="457200" rtl="0" eaLnBrk="1" latinLnBrk="0" hangingPunct="1">
              <a:spcBef>
                <a:spcPct val="20000"/>
              </a:spcBef>
              <a:spcAft>
                <a:spcPts val="600"/>
              </a:spcAft>
              <a:buClr>
                <a:schemeClr val="accent2"/>
              </a:buClr>
              <a:buSzPct val="92000"/>
              <a:buFont typeface="Wingdings 2" panose="05020102010507070707" pitchFamily="18" charset="2"/>
              <a:buNone/>
              <a:defRPr kumimoji="1" sz="1200" kern="1200">
                <a:solidFill>
                  <a:schemeClr val="tx1">
                    <a:tint val="75000"/>
                  </a:schemeClr>
                </a:solidFill>
                <a:latin typeface="+mn-lt"/>
                <a:ea typeface="+mn-ea"/>
                <a:cs typeface="+mn-cs"/>
              </a:defRPr>
            </a:lvl7pPr>
            <a:lvl8pPr marL="3200400" indent="0" algn="ctr" defTabSz="457200" rtl="0" eaLnBrk="1" latinLnBrk="0" hangingPunct="1">
              <a:spcBef>
                <a:spcPct val="20000"/>
              </a:spcBef>
              <a:spcAft>
                <a:spcPts val="600"/>
              </a:spcAft>
              <a:buClr>
                <a:schemeClr val="accent2"/>
              </a:buClr>
              <a:buSzPct val="92000"/>
              <a:buFont typeface="Wingdings 2" panose="05020102010507070707" pitchFamily="18" charset="2"/>
              <a:buNone/>
              <a:defRPr kumimoji="1" sz="1200" kern="1200">
                <a:solidFill>
                  <a:schemeClr val="tx1">
                    <a:tint val="75000"/>
                  </a:schemeClr>
                </a:solidFill>
                <a:latin typeface="+mn-lt"/>
                <a:ea typeface="+mn-ea"/>
                <a:cs typeface="+mn-cs"/>
              </a:defRPr>
            </a:lvl8pPr>
            <a:lvl9pPr marL="3657600" indent="0" algn="ctr" defTabSz="457200" rtl="0" eaLnBrk="1" latinLnBrk="0" hangingPunct="1">
              <a:spcBef>
                <a:spcPct val="20000"/>
              </a:spcBef>
              <a:spcAft>
                <a:spcPts val="600"/>
              </a:spcAft>
              <a:buClr>
                <a:schemeClr val="accent2"/>
              </a:buClr>
              <a:buSzPct val="92000"/>
              <a:buFont typeface="Wingdings 2" panose="05020102010507070707" pitchFamily="18" charset="2"/>
              <a:buNone/>
              <a:defRPr kumimoji="1" sz="1200" kern="1200">
                <a:solidFill>
                  <a:schemeClr val="tx1">
                    <a:tint val="75000"/>
                  </a:schemeClr>
                </a:solidFill>
                <a:latin typeface="+mn-lt"/>
                <a:ea typeface="+mn-ea"/>
                <a:cs typeface="+mn-cs"/>
              </a:defRPr>
            </a:lvl9pPr>
          </a:lstStyle>
          <a:p>
            <a:pPr algn="r"/>
            <a:r>
              <a:rPr lang="ja-JP" altLang="en-US" sz="800" dirty="0">
                <a:solidFill>
                  <a:schemeClr val="bg1"/>
                </a:solidFill>
              </a:rPr>
              <a:t>東京都千代田区富士見１－３－１１　 富士見デュープレックスビズ </a:t>
            </a:r>
            <a:r>
              <a:rPr lang="en-US" altLang="ja-JP" sz="800" dirty="0">
                <a:solidFill>
                  <a:schemeClr val="bg1"/>
                </a:solidFill>
              </a:rPr>
              <a:t>6F          TEL : 03-5734-1453           FAX : 03-5734-1454             E-Mail : info@isung.co.jp</a:t>
            </a:r>
          </a:p>
        </p:txBody>
      </p:sp>
    </p:spTree>
    <p:extLst>
      <p:ext uri="{BB962C8B-B14F-4D97-AF65-F5344CB8AC3E}">
        <p14:creationId xmlns:p14="http://schemas.microsoft.com/office/powerpoint/2010/main" val="81541367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図 25" descr="フェンス, 草, 屋内, 建物 が含まれている画像&#10;&#10;自動的に生成された説明">
            <a:extLst>
              <a:ext uri="{FF2B5EF4-FFF2-40B4-BE49-F238E27FC236}">
                <a16:creationId xmlns:a16="http://schemas.microsoft.com/office/drawing/2014/main" id="{186DE960-E1B5-7C5E-A7DC-C3F8520B76CE}"/>
              </a:ext>
            </a:extLst>
          </p:cNvPr>
          <p:cNvPicPr>
            <a:picLocks noGrp="1" noRot="1" noChangeAspect="1" noMove="1" noResize="1" noEditPoints="1" noAdjustHandles="1" noChangeArrowheads="1" noChangeShapeType="1" noCrop="1"/>
          </p:cNvPicPr>
          <p:nvPr/>
        </p:nvPicPr>
        <p:blipFill>
          <a:blip r:embed="rId2">
            <a:alphaModFix amt="10000"/>
          </a:blip>
          <a:stretch>
            <a:fillRect/>
          </a:stretch>
        </p:blipFill>
        <p:spPr>
          <a:xfrm>
            <a:off x="0" y="0"/>
            <a:ext cx="12191999" cy="6858000"/>
          </a:xfrm>
          <a:prstGeom prst="rect">
            <a:avLst/>
          </a:prstGeom>
        </p:spPr>
      </p:pic>
      <p:sp>
        <p:nvSpPr>
          <p:cNvPr id="2" name="タイトル 1">
            <a:extLst>
              <a:ext uri="{FF2B5EF4-FFF2-40B4-BE49-F238E27FC236}">
                <a16:creationId xmlns:a16="http://schemas.microsoft.com/office/drawing/2014/main" id="{2F24E899-FB39-2A2C-4189-273144595815}"/>
              </a:ext>
            </a:extLst>
          </p:cNvPr>
          <p:cNvSpPr txBox="1">
            <a:spLocks/>
          </p:cNvSpPr>
          <p:nvPr/>
        </p:nvSpPr>
        <p:spPr>
          <a:xfrm>
            <a:off x="408697" y="286604"/>
            <a:ext cx="6018227" cy="436207"/>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kumimoji="1" sz="4700" i="0" kern="1200" spc="-50" baseline="0">
                <a:solidFill>
                  <a:schemeClr val="tx1">
                    <a:lumMod val="75000"/>
                    <a:lumOff val="25000"/>
                  </a:schemeClr>
                </a:solidFill>
                <a:latin typeface="Meiryo UI" panose="020B0604030504040204" pitchFamily="50" charset="-128"/>
                <a:ea typeface="Meiryo UI" panose="020B0604030504040204" pitchFamily="50" charset="-128"/>
                <a:cs typeface="+mj-cs"/>
              </a:defRPr>
            </a:lvl1pPr>
          </a:lstStyle>
          <a:p>
            <a:r>
              <a:rPr lang="ja-JP" altLang="en-US" sz="2300" b="1" dirty="0"/>
              <a:t>⑥ その他　</a:t>
            </a:r>
            <a:r>
              <a:rPr lang="zh-TW" altLang="en-US" sz="2300" b="1" dirty="0"/>
              <a:t>単管</a:t>
            </a:r>
            <a:r>
              <a:rPr lang="ja-JP" altLang="en-US" sz="2300" b="1" dirty="0"/>
              <a:t>での</a:t>
            </a:r>
            <a:r>
              <a:rPr lang="zh-TW" altLang="en-US" sz="2300" b="1" dirty="0"/>
              <a:t>設置</a:t>
            </a:r>
            <a:r>
              <a:rPr lang="ja-JP" altLang="en-US" sz="2300" b="1" dirty="0"/>
              <a:t>事例（参考資料）</a:t>
            </a:r>
            <a:r>
              <a:rPr lang="zh-TW" altLang="en-US" sz="2300" b="1" dirty="0"/>
              <a:t>　</a:t>
            </a:r>
            <a:endParaRPr lang="en-US" altLang="ja-JP" sz="2300" b="1" dirty="0"/>
          </a:p>
        </p:txBody>
      </p:sp>
      <p:sp>
        <p:nvSpPr>
          <p:cNvPr id="3" name="タイトル 1">
            <a:extLst>
              <a:ext uri="{FF2B5EF4-FFF2-40B4-BE49-F238E27FC236}">
                <a16:creationId xmlns:a16="http://schemas.microsoft.com/office/drawing/2014/main" id="{121F6D2B-F3A9-04C3-736B-F72F94473B11}"/>
              </a:ext>
            </a:extLst>
          </p:cNvPr>
          <p:cNvSpPr txBox="1">
            <a:spLocks/>
          </p:cNvSpPr>
          <p:nvPr/>
        </p:nvSpPr>
        <p:spPr>
          <a:xfrm>
            <a:off x="313508" y="1092146"/>
            <a:ext cx="10058400" cy="318643"/>
          </a:xfrm>
          <a:prstGeom prst="rect">
            <a:avLst/>
          </a:prstGeom>
        </p:spPr>
        <p:txBody>
          <a:bodyPr vert="horz" lIns="91440" tIns="45720" rIns="91440" bIns="45720" rtlCol="0" anchor="t">
            <a:normAutofit lnSpcReduction="10000"/>
          </a:bodyPr>
          <a:lstStyle>
            <a:lvl1pPr algn="l" defTabSz="914400" rtl="0" eaLnBrk="1" latinLnBrk="0" hangingPunct="1">
              <a:lnSpc>
                <a:spcPct val="90000"/>
              </a:lnSpc>
              <a:spcBef>
                <a:spcPct val="0"/>
              </a:spcBef>
              <a:buNone/>
              <a:defRPr kumimoji="1" sz="4700" i="0" kern="1200" spc="-50" baseline="0">
                <a:solidFill>
                  <a:schemeClr val="tx1">
                    <a:lumMod val="75000"/>
                    <a:lumOff val="25000"/>
                  </a:schemeClr>
                </a:solidFill>
                <a:latin typeface="Meiryo UI" panose="020B0604030504040204" pitchFamily="50" charset="-128"/>
                <a:ea typeface="Meiryo UI" panose="020B0604030504040204" pitchFamily="50" charset="-128"/>
                <a:cs typeface="+mj-cs"/>
              </a:defRPr>
            </a:lvl1pPr>
          </a:lstStyle>
          <a:p>
            <a:endParaRPr lang="en-US" altLang="ja-JP" sz="1800" b="1" dirty="0"/>
          </a:p>
          <a:p>
            <a:endParaRPr lang="en-US" altLang="ja-JP" sz="1800" b="1" dirty="0"/>
          </a:p>
          <a:p>
            <a:endParaRPr lang="en-US" altLang="ja-JP" sz="1800" b="1" dirty="0"/>
          </a:p>
        </p:txBody>
      </p:sp>
      <p:sp>
        <p:nvSpPr>
          <p:cNvPr id="4" name="正方形/長方形 3">
            <a:extLst>
              <a:ext uri="{FF2B5EF4-FFF2-40B4-BE49-F238E27FC236}">
                <a16:creationId xmlns:a16="http://schemas.microsoft.com/office/drawing/2014/main" id="{E223F8EB-568F-5FA8-9900-DFA14FADAAD2}"/>
              </a:ext>
            </a:extLst>
          </p:cNvPr>
          <p:cNvSpPr/>
          <p:nvPr/>
        </p:nvSpPr>
        <p:spPr>
          <a:xfrm rot="16200000">
            <a:off x="6039395" y="-5316583"/>
            <a:ext cx="113213" cy="1219200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pic>
        <p:nvPicPr>
          <p:cNvPr id="29" name="図 28">
            <a:extLst>
              <a:ext uri="{FF2B5EF4-FFF2-40B4-BE49-F238E27FC236}">
                <a16:creationId xmlns:a16="http://schemas.microsoft.com/office/drawing/2014/main" id="{693718D8-C232-F197-3892-E12B5E8F7CDD}"/>
              </a:ext>
            </a:extLst>
          </p:cNvPr>
          <p:cNvPicPr>
            <a:picLocks noChangeAspect="1"/>
          </p:cNvPicPr>
          <p:nvPr/>
        </p:nvPicPr>
        <p:blipFill>
          <a:blip r:embed="rId3"/>
          <a:stretch>
            <a:fillRect/>
          </a:stretch>
        </p:blipFill>
        <p:spPr>
          <a:xfrm>
            <a:off x="10756850" y="349945"/>
            <a:ext cx="1169643" cy="307113"/>
          </a:xfrm>
          <a:prstGeom prst="rect">
            <a:avLst/>
          </a:prstGeom>
        </p:spPr>
      </p:pic>
      <p:sp>
        <p:nvSpPr>
          <p:cNvPr id="5" name="タイトル 1">
            <a:extLst>
              <a:ext uri="{FF2B5EF4-FFF2-40B4-BE49-F238E27FC236}">
                <a16:creationId xmlns:a16="http://schemas.microsoft.com/office/drawing/2014/main" id="{A78EE26C-51AB-9F0B-5330-B6B58290A7E6}"/>
              </a:ext>
            </a:extLst>
          </p:cNvPr>
          <p:cNvSpPr txBox="1">
            <a:spLocks/>
          </p:cNvSpPr>
          <p:nvPr/>
        </p:nvSpPr>
        <p:spPr>
          <a:xfrm>
            <a:off x="512762" y="1048919"/>
            <a:ext cx="8570754" cy="381744"/>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kumimoji="1" sz="4700" i="0" kern="1200" spc="-50" baseline="0">
                <a:solidFill>
                  <a:schemeClr val="tx1">
                    <a:lumMod val="75000"/>
                    <a:lumOff val="25000"/>
                  </a:schemeClr>
                </a:solidFill>
                <a:latin typeface="Meiryo UI" panose="020B0604030504040204" pitchFamily="50" charset="-128"/>
                <a:ea typeface="Meiryo UI" panose="020B0604030504040204" pitchFamily="50" charset="-128"/>
                <a:cs typeface="+mj-cs"/>
              </a:defRPr>
            </a:lvl1pPr>
          </a:lstStyle>
          <a:p>
            <a:r>
              <a:rPr lang="ja-JP" altLang="en-US" sz="1600" b="1" dirty="0"/>
              <a:t>●</a:t>
            </a:r>
            <a:r>
              <a:rPr lang="en-US" altLang="ja-JP" sz="1600" b="1" dirty="0"/>
              <a:t>M10→M12</a:t>
            </a:r>
            <a:r>
              <a:rPr lang="ja-JP" altLang="en-US" sz="1600" b="1" dirty="0"/>
              <a:t>ジョイントで単管クランプを接続した事例</a:t>
            </a:r>
            <a:r>
              <a:rPr lang="ja-JP" altLang="en-US" sz="1600" b="1" dirty="0">
                <a:solidFill>
                  <a:srgbClr val="FF0000"/>
                </a:solidFill>
              </a:rPr>
              <a:t>（別売）　</a:t>
            </a:r>
            <a:endParaRPr lang="en-US" altLang="ja-JP" sz="1600" b="1" dirty="0">
              <a:solidFill>
                <a:srgbClr val="FF0000"/>
              </a:solidFill>
            </a:endParaRPr>
          </a:p>
        </p:txBody>
      </p:sp>
      <p:pic>
        <p:nvPicPr>
          <p:cNvPr id="6" name="図 5" descr="ゲートに止まっている電車&#10;&#10;中程度の精度で自動的に生成された説明">
            <a:extLst>
              <a:ext uri="{FF2B5EF4-FFF2-40B4-BE49-F238E27FC236}">
                <a16:creationId xmlns:a16="http://schemas.microsoft.com/office/drawing/2014/main" id="{5432D948-8B34-24EC-B3C0-56478FDE1B35}"/>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7783617" y="1445621"/>
            <a:ext cx="4033913" cy="4844347"/>
          </a:xfrm>
          <a:prstGeom prst="rect">
            <a:avLst/>
          </a:prstGeom>
          <a:ln>
            <a:noFill/>
          </a:ln>
          <a:effectLst>
            <a:softEdge rad="112500"/>
          </a:effectLst>
        </p:spPr>
      </p:pic>
      <p:pic>
        <p:nvPicPr>
          <p:cNvPr id="8" name="図 7" descr="文字の書かれた紙&#10;&#10;自動的に生成された説明">
            <a:extLst>
              <a:ext uri="{FF2B5EF4-FFF2-40B4-BE49-F238E27FC236}">
                <a16:creationId xmlns:a16="http://schemas.microsoft.com/office/drawing/2014/main" id="{B29BC698-4BEA-F8AC-AC88-63D92EB328B6}"/>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72923" y="1445621"/>
            <a:ext cx="2238989" cy="1680759"/>
          </a:xfrm>
          <a:prstGeom prst="rect">
            <a:avLst/>
          </a:prstGeom>
          <a:ln>
            <a:noFill/>
          </a:ln>
          <a:effectLst>
            <a:softEdge rad="112500"/>
          </a:effectLst>
        </p:spPr>
      </p:pic>
      <p:pic>
        <p:nvPicPr>
          <p:cNvPr id="10" name="図 9" descr="自転車のハンドル&#10;&#10;低い精度で自動的に生成された説明">
            <a:extLst>
              <a:ext uri="{FF2B5EF4-FFF2-40B4-BE49-F238E27FC236}">
                <a16:creationId xmlns:a16="http://schemas.microsoft.com/office/drawing/2014/main" id="{34A9AFF2-D7CA-1949-B1B9-ABE454D176AF}"/>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388539" y="1445621"/>
            <a:ext cx="2238989" cy="1680759"/>
          </a:xfrm>
          <a:prstGeom prst="rect">
            <a:avLst/>
          </a:prstGeom>
          <a:ln>
            <a:noFill/>
          </a:ln>
          <a:effectLst>
            <a:softEdge rad="112500"/>
          </a:effectLst>
        </p:spPr>
      </p:pic>
      <p:pic>
        <p:nvPicPr>
          <p:cNvPr id="11" name="図 10" descr="屋内, 座る, テーブル が含まれている画像&#10;&#10;自動的に生成された説明">
            <a:extLst>
              <a:ext uri="{FF2B5EF4-FFF2-40B4-BE49-F238E27FC236}">
                <a16:creationId xmlns:a16="http://schemas.microsoft.com/office/drawing/2014/main" id="{8D4094F8-A6E1-C2D8-1165-FDD3ED2717A1}"/>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993462" y="1445621"/>
            <a:ext cx="2238989" cy="1680759"/>
          </a:xfrm>
          <a:prstGeom prst="rect">
            <a:avLst/>
          </a:prstGeom>
          <a:ln>
            <a:noFill/>
          </a:ln>
          <a:effectLst>
            <a:softEdge rad="112500"/>
          </a:effectLst>
        </p:spPr>
      </p:pic>
      <p:sp>
        <p:nvSpPr>
          <p:cNvPr id="12" name="タイトル 1">
            <a:extLst>
              <a:ext uri="{FF2B5EF4-FFF2-40B4-BE49-F238E27FC236}">
                <a16:creationId xmlns:a16="http://schemas.microsoft.com/office/drawing/2014/main" id="{4347CD4D-CAD2-3009-6641-918281D76109}"/>
              </a:ext>
            </a:extLst>
          </p:cNvPr>
          <p:cNvSpPr txBox="1">
            <a:spLocks/>
          </p:cNvSpPr>
          <p:nvPr/>
        </p:nvSpPr>
        <p:spPr>
          <a:xfrm>
            <a:off x="512762" y="3489023"/>
            <a:ext cx="8510234" cy="261061"/>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kumimoji="1" sz="4700" i="0" kern="1200" spc="-50" baseline="0">
                <a:solidFill>
                  <a:schemeClr val="tx1">
                    <a:lumMod val="75000"/>
                    <a:lumOff val="25000"/>
                  </a:schemeClr>
                </a:solidFill>
                <a:latin typeface="Meiryo UI" panose="020B0604030504040204" pitchFamily="50" charset="-128"/>
                <a:ea typeface="Meiryo UI" panose="020B0604030504040204" pitchFamily="50" charset="-128"/>
                <a:cs typeface="+mj-cs"/>
              </a:defRPr>
            </a:lvl1pPr>
          </a:lstStyle>
          <a:p>
            <a:r>
              <a:rPr lang="ja-JP" altLang="en-US" sz="1600" b="1" dirty="0">
                <a:solidFill>
                  <a:schemeClr val="tx1"/>
                </a:solidFill>
              </a:rPr>
              <a:t>●単管とクランプで設置する場合の弊社提供マルチジョイント活用事例（</a:t>
            </a:r>
            <a:r>
              <a:rPr lang="en-US" altLang="ja-JP" sz="1600" b="1" dirty="0">
                <a:solidFill>
                  <a:schemeClr val="tx1"/>
                </a:solidFill>
              </a:rPr>
              <a:t>1</a:t>
            </a:r>
            <a:r>
              <a:rPr lang="ja-JP" altLang="en-US" sz="1600" b="1" dirty="0">
                <a:solidFill>
                  <a:schemeClr val="tx1"/>
                </a:solidFill>
              </a:rPr>
              <a:t>台に</a:t>
            </a:r>
            <a:r>
              <a:rPr lang="en-US" altLang="ja-JP" sz="1600" b="1" dirty="0">
                <a:solidFill>
                  <a:schemeClr val="tx1"/>
                </a:solidFill>
              </a:rPr>
              <a:t>2</a:t>
            </a:r>
            <a:r>
              <a:rPr lang="ja-JP" altLang="en-US" sz="1600" b="1" dirty="0">
                <a:solidFill>
                  <a:schemeClr val="tx1"/>
                </a:solidFill>
              </a:rPr>
              <a:t>枚同梱）</a:t>
            </a:r>
            <a:endParaRPr lang="en-US" altLang="ja-JP" sz="1600" b="1" dirty="0">
              <a:solidFill>
                <a:schemeClr val="tx1"/>
              </a:solidFill>
            </a:endParaRPr>
          </a:p>
        </p:txBody>
      </p:sp>
      <p:pic>
        <p:nvPicPr>
          <p:cNvPr id="14" name="図 13" descr="座る, 立つ, ドア, タイル張り が含まれている画像&#10;&#10;自動的に生成された説明">
            <a:extLst>
              <a:ext uri="{FF2B5EF4-FFF2-40B4-BE49-F238E27FC236}">
                <a16:creationId xmlns:a16="http://schemas.microsoft.com/office/drawing/2014/main" id="{B4DF1BFF-00A5-B107-9C96-5FACF4A98657}"/>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607068" y="3917714"/>
            <a:ext cx="3503377" cy="2372254"/>
          </a:xfrm>
          <a:prstGeom prst="rect">
            <a:avLst/>
          </a:prstGeom>
          <a:ln>
            <a:noFill/>
          </a:ln>
          <a:effectLst>
            <a:softEdge rad="112500"/>
          </a:effectLst>
        </p:spPr>
      </p:pic>
      <p:pic>
        <p:nvPicPr>
          <p:cNvPr id="15" name="図 14" descr="座る, テーブル, 部屋, 覆い が含まれている画像&#10;&#10;自動的に生成された説明">
            <a:extLst>
              <a:ext uri="{FF2B5EF4-FFF2-40B4-BE49-F238E27FC236}">
                <a16:creationId xmlns:a16="http://schemas.microsoft.com/office/drawing/2014/main" id="{9532E4E2-EABD-7540-9335-6B6968DC20C1}"/>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4275218" y="3917714"/>
            <a:ext cx="3352309" cy="2372254"/>
          </a:xfrm>
          <a:prstGeom prst="rect">
            <a:avLst/>
          </a:prstGeom>
          <a:ln>
            <a:noFill/>
          </a:ln>
          <a:effectLst>
            <a:softEdge rad="112500"/>
          </a:effectLst>
        </p:spPr>
      </p:pic>
      <p:sp>
        <p:nvSpPr>
          <p:cNvPr id="19" name="サブタイトル 2">
            <a:extLst>
              <a:ext uri="{FF2B5EF4-FFF2-40B4-BE49-F238E27FC236}">
                <a16:creationId xmlns:a16="http://schemas.microsoft.com/office/drawing/2014/main" id="{8DEE498F-0E8E-245C-D641-063ACB929FF8}"/>
              </a:ext>
            </a:extLst>
          </p:cNvPr>
          <p:cNvSpPr txBox="1">
            <a:spLocks/>
          </p:cNvSpPr>
          <p:nvPr/>
        </p:nvSpPr>
        <p:spPr>
          <a:xfrm>
            <a:off x="2150414" y="6504507"/>
            <a:ext cx="7887899" cy="261061"/>
          </a:xfrm>
          <a:prstGeom prst="rect">
            <a:avLst/>
          </a:prstGeom>
        </p:spPr>
        <p:txBody>
          <a:bodyPr vert="horz" lIns="91440" tIns="45720" rIns="91440" bIns="45720" rtlCol="0" anchor="t">
            <a:normAutofit/>
          </a:bodyPr>
          <a:lstStyle>
            <a:lvl1pPr marL="0" indent="0" algn="l" defTabSz="457200" rtl="0" eaLnBrk="1" latinLnBrk="0" hangingPunct="1">
              <a:lnSpc>
                <a:spcPct val="110000"/>
              </a:lnSpc>
              <a:spcBef>
                <a:spcPct val="20000"/>
              </a:spcBef>
              <a:spcAft>
                <a:spcPts val="600"/>
              </a:spcAft>
              <a:buClr>
                <a:schemeClr val="accent1"/>
              </a:buClr>
              <a:buSzPct val="92000"/>
              <a:buFont typeface="Wingdings 2" panose="05020102010507070707" pitchFamily="18" charset="2"/>
              <a:buNone/>
              <a:defRPr kumimoji="1" sz="1600" kern="1200" cap="all">
                <a:solidFill>
                  <a:schemeClr val="accent1"/>
                </a:solidFill>
                <a:latin typeface="Meiryo UI" panose="020B0604030504040204" pitchFamily="50" charset="-128"/>
                <a:ea typeface="Meiryo UI" panose="020B0604030504040204" pitchFamily="50" charset="-128"/>
                <a:cs typeface="+mn-cs"/>
              </a:defRPr>
            </a:lvl1pPr>
            <a:lvl2pPr marL="457200" indent="0" algn="ctr" defTabSz="457200" rtl="0" eaLnBrk="1" latinLnBrk="0" hangingPunct="1">
              <a:spcBef>
                <a:spcPct val="20000"/>
              </a:spcBef>
              <a:spcAft>
                <a:spcPts val="600"/>
              </a:spcAft>
              <a:buClr>
                <a:schemeClr val="accent1"/>
              </a:buClr>
              <a:buSzPct val="92000"/>
              <a:buFont typeface="Wingdings 2" panose="05020102010507070707" pitchFamily="18" charset="2"/>
              <a:buNone/>
              <a:defRPr kumimoji="1" sz="1400" kern="1200">
                <a:solidFill>
                  <a:schemeClr val="tx1">
                    <a:tint val="75000"/>
                  </a:schemeClr>
                </a:solidFill>
                <a:latin typeface="Meiryo UI" panose="020B0604030504040204" pitchFamily="50" charset="-128"/>
                <a:ea typeface="Meiryo UI" panose="020B0604030504040204" pitchFamily="50" charset="-128"/>
                <a:cs typeface="+mn-cs"/>
              </a:defRPr>
            </a:lvl2pPr>
            <a:lvl3pPr marL="914400" indent="0" algn="ctr" defTabSz="457200" rtl="0" eaLnBrk="1" latinLnBrk="0" hangingPunct="1">
              <a:spcBef>
                <a:spcPct val="20000"/>
              </a:spcBef>
              <a:spcAft>
                <a:spcPts val="600"/>
              </a:spcAft>
              <a:buClr>
                <a:schemeClr val="accent1"/>
              </a:buClr>
              <a:buSzPct val="92000"/>
              <a:buFont typeface="Wingdings 2" panose="05020102010507070707" pitchFamily="18" charset="2"/>
              <a:buNone/>
              <a:defRPr kumimoji="1" sz="1300" kern="1200">
                <a:solidFill>
                  <a:schemeClr val="tx1">
                    <a:tint val="75000"/>
                  </a:schemeClr>
                </a:solidFill>
                <a:latin typeface="Meiryo UI" panose="020B0604030504040204" pitchFamily="50" charset="-128"/>
                <a:ea typeface="Meiryo UI" panose="020B0604030504040204" pitchFamily="50" charset="-128"/>
                <a:cs typeface="+mn-cs"/>
              </a:defRPr>
            </a:lvl3pPr>
            <a:lvl4pPr marL="1371600" indent="0" algn="ctr" defTabSz="457200" rtl="0" eaLnBrk="1" latinLnBrk="0" hangingPunct="1">
              <a:spcBef>
                <a:spcPct val="20000"/>
              </a:spcBef>
              <a:spcAft>
                <a:spcPts val="600"/>
              </a:spcAft>
              <a:buClr>
                <a:schemeClr val="accent1"/>
              </a:buClr>
              <a:buSzPct val="92000"/>
              <a:buFont typeface="Wingdings 2" panose="05020102010507070707" pitchFamily="18" charset="2"/>
              <a:buNone/>
              <a:defRPr kumimoji="1" sz="1100" kern="1200">
                <a:solidFill>
                  <a:schemeClr val="tx1">
                    <a:tint val="75000"/>
                  </a:schemeClr>
                </a:solidFill>
                <a:latin typeface="Meiryo UI" panose="020B0604030504040204" pitchFamily="50" charset="-128"/>
                <a:ea typeface="Meiryo UI" panose="020B0604030504040204" pitchFamily="50" charset="-128"/>
                <a:cs typeface="+mn-cs"/>
              </a:defRPr>
            </a:lvl4pPr>
            <a:lvl5pPr marL="1828800" indent="0" algn="ctr" defTabSz="457200" rtl="0" eaLnBrk="1" latinLnBrk="0" hangingPunct="1">
              <a:spcBef>
                <a:spcPct val="20000"/>
              </a:spcBef>
              <a:spcAft>
                <a:spcPts val="600"/>
              </a:spcAft>
              <a:buClr>
                <a:schemeClr val="accent1"/>
              </a:buClr>
              <a:buSzPct val="92000"/>
              <a:buFont typeface="Wingdings 2" panose="05020102010507070707" pitchFamily="18" charset="2"/>
              <a:buNone/>
              <a:defRPr kumimoji="1" sz="1100" kern="1200">
                <a:solidFill>
                  <a:schemeClr val="tx1">
                    <a:tint val="75000"/>
                  </a:schemeClr>
                </a:solidFill>
                <a:latin typeface="Meiryo UI" panose="020B0604030504040204" pitchFamily="50" charset="-128"/>
                <a:ea typeface="Meiryo UI" panose="020B0604030504040204" pitchFamily="50" charset="-128"/>
                <a:cs typeface="+mn-cs"/>
              </a:defRPr>
            </a:lvl5pPr>
            <a:lvl6pPr marL="2286000" indent="0" algn="ctr" defTabSz="457200" rtl="0" eaLnBrk="1" latinLnBrk="0" hangingPunct="1">
              <a:spcBef>
                <a:spcPct val="20000"/>
              </a:spcBef>
              <a:spcAft>
                <a:spcPts val="600"/>
              </a:spcAft>
              <a:buClr>
                <a:schemeClr val="accent2"/>
              </a:buClr>
              <a:buSzPct val="92000"/>
              <a:buFont typeface="Wingdings 2" panose="05020102010507070707" pitchFamily="18" charset="2"/>
              <a:buNone/>
              <a:defRPr kumimoji="1" sz="1200" kern="1200">
                <a:solidFill>
                  <a:schemeClr val="tx1">
                    <a:tint val="75000"/>
                  </a:schemeClr>
                </a:solidFill>
                <a:latin typeface="+mn-lt"/>
                <a:ea typeface="+mn-ea"/>
                <a:cs typeface="+mn-cs"/>
              </a:defRPr>
            </a:lvl6pPr>
            <a:lvl7pPr marL="2743200" indent="0" algn="ctr" defTabSz="457200" rtl="0" eaLnBrk="1" latinLnBrk="0" hangingPunct="1">
              <a:spcBef>
                <a:spcPct val="20000"/>
              </a:spcBef>
              <a:spcAft>
                <a:spcPts val="600"/>
              </a:spcAft>
              <a:buClr>
                <a:schemeClr val="accent2"/>
              </a:buClr>
              <a:buSzPct val="92000"/>
              <a:buFont typeface="Wingdings 2" panose="05020102010507070707" pitchFamily="18" charset="2"/>
              <a:buNone/>
              <a:defRPr kumimoji="1" sz="1200" kern="1200">
                <a:solidFill>
                  <a:schemeClr val="tx1">
                    <a:tint val="75000"/>
                  </a:schemeClr>
                </a:solidFill>
                <a:latin typeface="+mn-lt"/>
                <a:ea typeface="+mn-ea"/>
                <a:cs typeface="+mn-cs"/>
              </a:defRPr>
            </a:lvl7pPr>
            <a:lvl8pPr marL="3200400" indent="0" algn="ctr" defTabSz="457200" rtl="0" eaLnBrk="1" latinLnBrk="0" hangingPunct="1">
              <a:spcBef>
                <a:spcPct val="20000"/>
              </a:spcBef>
              <a:spcAft>
                <a:spcPts val="600"/>
              </a:spcAft>
              <a:buClr>
                <a:schemeClr val="accent2"/>
              </a:buClr>
              <a:buSzPct val="92000"/>
              <a:buFont typeface="Wingdings 2" panose="05020102010507070707" pitchFamily="18" charset="2"/>
              <a:buNone/>
              <a:defRPr kumimoji="1" sz="1200" kern="1200">
                <a:solidFill>
                  <a:schemeClr val="tx1">
                    <a:tint val="75000"/>
                  </a:schemeClr>
                </a:solidFill>
                <a:latin typeface="+mn-lt"/>
                <a:ea typeface="+mn-ea"/>
                <a:cs typeface="+mn-cs"/>
              </a:defRPr>
            </a:lvl8pPr>
            <a:lvl9pPr marL="3657600" indent="0" algn="ctr" defTabSz="457200" rtl="0" eaLnBrk="1" latinLnBrk="0" hangingPunct="1">
              <a:spcBef>
                <a:spcPct val="20000"/>
              </a:spcBef>
              <a:spcAft>
                <a:spcPts val="600"/>
              </a:spcAft>
              <a:buClr>
                <a:schemeClr val="accent2"/>
              </a:buClr>
              <a:buSzPct val="92000"/>
              <a:buFont typeface="Wingdings 2" panose="05020102010507070707" pitchFamily="18" charset="2"/>
              <a:buNone/>
              <a:defRPr kumimoji="1" sz="1200" kern="1200">
                <a:solidFill>
                  <a:schemeClr val="tx1">
                    <a:tint val="75000"/>
                  </a:schemeClr>
                </a:solidFill>
                <a:latin typeface="+mn-lt"/>
                <a:ea typeface="+mn-ea"/>
                <a:cs typeface="+mn-cs"/>
              </a:defRPr>
            </a:lvl9pPr>
          </a:lstStyle>
          <a:p>
            <a:pPr algn="r"/>
            <a:r>
              <a:rPr lang="ja-JP" altLang="en-US" sz="800" dirty="0">
                <a:solidFill>
                  <a:schemeClr val="bg1"/>
                </a:solidFill>
              </a:rPr>
              <a:t>東京都千代田区富士見１－３－１１　 富士見デュープレックスビズ </a:t>
            </a:r>
            <a:r>
              <a:rPr lang="en-US" altLang="ja-JP" sz="800" dirty="0">
                <a:solidFill>
                  <a:schemeClr val="bg1"/>
                </a:solidFill>
              </a:rPr>
              <a:t>6F          TEL : 03-5734-1453           FAX : 03-5734-1454             E-Mail : info@isung.co.jp</a:t>
            </a:r>
          </a:p>
        </p:txBody>
      </p:sp>
    </p:spTree>
    <p:extLst>
      <p:ext uri="{BB962C8B-B14F-4D97-AF65-F5344CB8AC3E}">
        <p14:creationId xmlns:p14="http://schemas.microsoft.com/office/powerpoint/2010/main" val="162941410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正方形/長方形 15">
            <a:extLst>
              <a:ext uri="{FF2B5EF4-FFF2-40B4-BE49-F238E27FC236}">
                <a16:creationId xmlns:a16="http://schemas.microsoft.com/office/drawing/2014/main" id="{5679D402-FA83-D9C3-1116-E210880CCC39}"/>
              </a:ext>
            </a:extLst>
          </p:cNvPr>
          <p:cNvSpPr/>
          <p:nvPr/>
        </p:nvSpPr>
        <p:spPr>
          <a:xfrm rot="5400000">
            <a:off x="2895596" y="-2895601"/>
            <a:ext cx="6400799" cy="12192001"/>
          </a:xfrm>
          <a:prstGeom prst="rect">
            <a:avLst/>
          </a:prstGeom>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kumimoji="1" lang="en-US" altLang="ja-JP" dirty="0"/>
              <a:t> </a:t>
            </a:r>
            <a:endParaRPr kumimoji="1" lang="ja-JP" altLang="en-US" dirty="0"/>
          </a:p>
        </p:txBody>
      </p:sp>
      <p:sp>
        <p:nvSpPr>
          <p:cNvPr id="9" name="サブタイトル 2">
            <a:extLst>
              <a:ext uri="{FF2B5EF4-FFF2-40B4-BE49-F238E27FC236}">
                <a16:creationId xmlns:a16="http://schemas.microsoft.com/office/drawing/2014/main" id="{3ADAF116-854C-8685-A960-8974A8CBEAD8}"/>
              </a:ext>
            </a:extLst>
          </p:cNvPr>
          <p:cNvSpPr txBox="1">
            <a:spLocks/>
          </p:cNvSpPr>
          <p:nvPr/>
        </p:nvSpPr>
        <p:spPr>
          <a:xfrm>
            <a:off x="2150414" y="6504507"/>
            <a:ext cx="7887899" cy="261061"/>
          </a:xfrm>
          <a:prstGeom prst="rect">
            <a:avLst/>
          </a:prstGeom>
        </p:spPr>
        <p:txBody>
          <a:bodyPr vert="horz" lIns="91440" tIns="45720" rIns="91440" bIns="45720" rtlCol="0" anchor="t">
            <a:normAutofit/>
          </a:bodyPr>
          <a:lstStyle>
            <a:lvl1pPr marL="0" indent="0" algn="l" defTabSz="457200" rtl="0" eaLnBrk="1" latinLnBrk="0" hangingPunct="1">
              <a:lnSpc>
                <a:spcPct val="110000"/>
              </a:lnSpc>
              <a:spcBef>
                <a:spcPct val="20000"/>
              </a:spcBef>
              <a:spcAft>
                <a:spcPts val="600"/>
              </a:spcAft>
              <a:buClr>
                <a:schemeClr val="accent1"/>
              </a:buClr>
              <a:buSzPct val="92000"/>
              <a:buFont typeface="Wingdings 2" panose="05020102010507070707" pitchFamily="18" charset="2"/>
              <a:buNone/>
              <a:defRPr kumimoji="1" sz="1600" kern="1200" cap="all">
                <a:solidFill>
                  <a:schemeClr val="accent1"/>
                </a:solidFill>
                <a:latin typeface="Meiryo UI" panose="020B0604030504040204" pitchFamily="50" charset="-128"/>
                <a:ea typeface="Meiryo UI" panose="020B0604030504040204" pitchFamily="50" charset="-128"/>
                <a:cs typeface="+mn-cs"/>
              </a:defRPr>
            </a:lvl1pPr>
            <a:lvl2pPr marL="457200" indent="0" algn="ctr" defTabSz="457200" rtl="0" eaLnBrk="1" latinLnBrk="0" hangingPunct="1">
              <a:spcBef>
                <a:spcPct val="20000"/>
              </a:spcBef>
              <a:spcAft>
                <a:spcPts val="600"/>
              </a:spcAft>
              <a:buClr>
                <a:schemeClr val="accent1"/>
              </a:buClr>
              <a:buSzPct val="92000"/>
              <a:buFont typeface="Wingdings 2" panose="05020102010507070707" pitchFamily="18" charset="2"/>
              <a:buNone/>
              <a:defRPr kumimoji="1" sz="1400" kern="1200">
                <a:solidFill>
                  <a:schemeClr val="tx1">
                    <a:tint val="75000"/>
                  </a:schemeClr>
                </a:solidFill>
                <a:latin typeface="Meiryo UI" panose="020B0604030504040204" pitchFamily="50" charset="-128"/>
                <a:ea typeface="Meiryo UI" panose="020B0604030504040204" pitchFamily="50" charset="-128"/>
                <a:cs typeface="+mn-cs"/>
              </a:defRPr>
            </a:lvl2pPr>
            <a:lvl3pPr marL="914400" indent="0" algn="ctr" defTabSz="457200" rtl="0" eaLnBrk="1" latinLnBrk="0" hangingPunct="1">
              <a:spcBef>
                <a:spcPct val="20000"/>
              </a:spcBef>
              <a:spcAft>
                <a:spcPts val="600"/>
              </a:spcAft>
              <a:buClr>
                <a:schemeClr val="accent1"/>
              </a:buClr>
              <a:buSzPct val="92000"/>
              <a:buFont typeface="Wingdings 2" panose="05020102010507070707" pitchFamily="18" charset="2"/>
              <a:buNone/>
              <a:defRPr kumimoji="1" sz="1300" kern="1200">
                <a:solidFill>
                  <a:schemeClr val="tx1">
                    <a:tint val="75000"/>
                  </a:schemeClr>
                </a:solidFill>
                <a:latin typeface="Meiryo UI" panose="020B0604030504040204" pitchFamily="50" charset="-128"/>
                <a:ea typeface="Meiryo UI" panose="020B0604030504040204" pitchFamily="50" charset="-128"/>
                <a:cs typeface="+mn-cs"/>
              </a:defRPr>
            </a:lvl3pPr>
            <a:lvl4pPr marL="1371600" indent="0" algn="ctr" defTabSz="457200" rtl="0" eaLnBrk="1" latinLnBrk="0" hangingPunct="1">
              <a:spcBef>
                <a:spcPct val="20000"/>
              </a:spcBef>
              <a:spcAft>
                <a:spcPts val="600"/>
              </a:spcAft>
              <a:buClr>
                <a:schemeClr val="accent1"/>
              </a:buClr>
              <a:buSzPct val="92000"/>
              <a:buFont typeface="Wingdings 2" panose="05020102010507070707" pitchFamily="18" charset="2"/>
              <a:buNone/>
              <a:defRPr kumimoji="1" sz="1100" kern="1200">
                <a:solidFill>
                  <a:schemeClr val="tx1">
                    <a:tint val="75000"/>
                  </a:schemeClr>
                </a:solidFill>
                <a:latin typeface="Meiryo UI" panose="020B0604030504040204" pitchFamily="50" charset="-128"/>
                <a:ea typeface="Meiryo UI" panose="020B0604030504040204" pitchFamily="50" charset="-128"/>
                <a:cs typeface="+mn-cs"/>
              </a:defRPr>
            </a:lvl4pPr>
            <a:lvl5pPr marL="1828800" indent="0" algn="ctr" defTabSz="457200" rtl="0" eaLnBrk="1" latinLnBrk="0" hangingPunct="1">
              <a:spcBef>
                <a:spcPct val="20000"/>
              </a:spcBef>
              <a:spcAft>
                <a:spcPts val="600"/>
              </a:spcAft>
              <a:buClr>
                <a:schemeClr val="accent1"/>
              </a:buClr>
              <a:buSzPct val="92000"/>
              <a:buFont typeface="Wingdings 2" panose="05020102010507070707" pitchFamily="18" charset="2"/>
              <a:buNone/>
              <a:defRPr kumimoji="1" sz="1100" kern="1200">
                <a:solidFill>
                  <a:schemeClr val="tx1">
                    <a:tint val="75000"/>
                  </a:schemeClr>
                </a:solidFill>
                <a:latin typeface="Meiryo UI" panose="020B0604030504040204" pitchFamily="50" charset="-128"/>
                <a:ea typeface="Meiryo UI" panose="020B0604030504040204" pitchFamily="50" charset="-128"/>
                <a:cs typeface="+mn-cs"/>
              </a:defRPr>
            </a:lvl5pPr>
            <a:lvl6pPr marL="2286000" indent="0" algn="ctr" defTabSz="457200" rtl="0" eaLnBrk="1" latinLnBrk="0" hangingPunct="1">
              <a:spcBef>
                <a:spcPct val="20000"/>
              </a:spcBef>
              <a:spcAft>
                <a:spcPts val="600"/>
              </a:spcAft>
              <a:buClr>
                <a:schemeClr val="accent2"/>
              </a:buClr>
              <a:buSzPct val="92000"/>
              <a:buFont typeface="Wingdings 2" panose="05020102010507070707" pitchFamily="18" charset="2"/>
              <a:buNone/>
              <a:defRPr kumimoji="1" sz="1200" kern="1200">
                <a:solidFill>
                  <a:schemeClr val="tx1">
                    <a:tint val="75000"/>
                  </a:schemeClr>
                </a:solidFill>
                <a:latin typeface="+mn-lt"/>
                <a:ea typeface="+mn-ea"/>
                <a:cs typeface="+mn-cs"/>
              </a:defRPr>
            </a:lvl6pPr>
            <a:lvl7pPr marL="2743200" indent="0" algn="ctr" defTabSz="457200" rtl="0" eaLnBrk="1" latinLnBrk="0" hangingPunct="1">
              <a:spcBef>
                <a:spcPct val="20000"/>
              </a:spcBef>
              <a:spcAft>
                <a:spcPts val="600"/>
              </a:spcAft>
              <a:buClr>
                <a:schemeClr val="accent2"/>
              </a:buClr>
              <a:buSzPct val="92000"/>
              <a:buFont typeface="Wingdings 2" panose="05020102010507070707" pitchFamily="18" charset="2"/>
              <a:buNone/>
              <a:defRPr kumimoji="1" sz="1200" kern="1200">
                <a:solidFill>
                  <a:schemeClr val="tx1">
                    <a:tint val="75000"/>
                  </a:schemeClr>
                </a:solidFill>
                <a:latin typeface="+mn-lt"/>
                <a:ea typeface="+mn-ea"/>
                <a:cs typeface="+mn-cs"/>
              </a:defRPr>
            </a:lvl7pPr>
            <a:lvl8pPr marL="3200400" indent="0" algn="ctr" defTabSz="457200" rtl="0" eaLnBrk="1" latinLnBrk="0" hangingPunct="1">
              <a:spcBef>
                <a:spcPct val="20000"/>
              </a:spcBef>
              <a:spcAft>
                <a:spcPts val="600"/>
              </a:spcAft>
              <a:buClr>
                <a:schemeClr val="accent2"/>
              </a:buClr>
              <a:buSzPct val="92000"/>
              <a:buFont typeface="Wingdings 2" panose="05020102010507070707" pitchFamily="18" charset="2"/>
              <a:buNone/>
              <a:defRPr kumimoji="1" sz="1200" kern="1200">
                <a:solidFill>
                  <a:schemeClr val="tx1">
                    <a:tint val="75000"/>
                  </a:schemeClr>
                </a:solidFill>
                <a:latin typeface="+mn-lt"/>
                <a:ea typeface="+mn-ea"/>
                <a:cs typeface="+mn-cs"/>
              </a:defRPr>
            </a:lvl8pPr>
            <a:lvl9pPr marL="3657600" indent="0" algn="ctr" defTabSz="457200" rtl="0" eaLnBrk="1" latinLnBrk="0" hangingPunct="1">
              <a:spcBef>
                <a:spcPct val="20000"/>
              </a:spcBef>
              <a:spcAft>
                <a:spcPts val="600"/>
              </a:spcAft>
              <a:buClr>
                <a:schemeClr val="accent2"/>
              </a:buClr>
              <a:buSzPct val="92000"/>
              <a:buFont typeface="Wingdings 2" panose="05020102010507070707" pitchFamily="18" charset="2"/>
              <a:buNone/>
              <a:defRPr kumimoji="1" sz="1200" kern="1200">
                <a:solidFill>
                  <a:schemeClr val="tx1">
                    <a:tint val="75000"/>
                  </a:schemeClr>
                </a:solidFill>
                <a:latin typeface="+mn-lt"/>
                <a:ea typeface="+mn-ea"/>
                <a:cs typeface="+mn-cs"/>
              </a:defRPr>
            </a:lvl9pPr>
          </a:lstStyle>
          <a:p>
            <a:pPr algn="r"/>
            <a:r>
              <a:rPr lang="ja-JP" altLang="en-US" sz="800" dirty="0">
                <a:solidFill>
                  <a:schemeClr val="bg1"/>
                </a:solidFill>
              </a:rPr>
              <a:t>東京都千代田区富士見１－３－１１　 富士見デュープレックスビズ </a:t>
            </a:r>
            <a:r>
              <a:rPr lang="en-US" altLang="ja-JP" sz="800" dirty="0">
                <a:solidFill>
                  <a:schemeClr val="bg1"/>
                </a:solidFill>
              </a:rPr>
              <a:t>6F          TEL : 03-5734-1453           FAX : 03-5734-1454             E-Mail : info@isung.co.jp</a:t>
            </a:r>
          </a:p>
        </p:txBody>
      </p:sp>
      <p:pic>
        <p:nvPicPr>
          <p:cNvPr id="13" name="図 12" descr="フェンス, 草, 屋内, 建物 が含まれている画像&#10;&#10;自動的に生成された説明">
            <a:extLst>
              <a:ext uri="{FF2B5EF4-FFF2-40B4-BE49-F238E27FC236}">
                <a16:creationId xmlns:a16="http://schemas.microsoft.com/office/drawing/2014/main" id="{3A7D2782-F47A-D3AE-5E2B-0510557602B3}"/>
              </a:ext>
            </a:extLst>
          </p:cNvPr>
          <p:cNvPicPr>
            <a:picLocks noChangeAspect="1"/>
          </p:cNvPicPr>
          <p:nvPr/>
        </p:nvPicPr>
        <p:blipFill>
          <a:blip r:embed="rId2">
            <a:alphaModFix amt="20000"/>
          </a:blip>
          <a:stretch>
            <a:fillRect/>
          </a:stretch>
        </p:blipFill>
        <p:spPr>
          <a:xfrm>
            <a:off x="0" y="0"/>
            <a:ext cx="12192000" cy="6400800"/>
          </a:xfrm>
          <a:prstGeom prst="rect">
            <a:avLst/>
          </a:prstGeom>
        </p:spPr>
      </p:pic>
      <p:sp>
        <p:nvSpPr>
          <p:cNvPr id="17" name="タイトル 1">
            <a:extLst>
              <a:ext uri="{FF2B5EF4-FFF2-40B4-BE49-F238E27FC236}">
                <a16:creationId xmlns:a16="http://schemas.microsoft.com/office/drawing/2014/main" id="{FDEC320F-D26B-C89A-F31B-842151064A69}"/>
              </a:ext>
            </a:extLst>
          </p:cNvPr>
          <p:cNvSpPr txBox="1">
            <a:spLocks/>
          </p:cNvSpPr>
          <p:nvPr/>
        </p:nvSpPr>
        <p:spPr>
          <a:xfrm>
            <a:off x="3805065" y="2842308"/>
            <a:ext cx="4578596" cy="661383"/>
          </a:xfrm>
          <a:prstGeom prst="rect">
            <a:avLst/>
          </a:prstGeom>
        </p:spPr>
        <p:txBody>
          <a:bodyPr rtlCol="0" anchor="t">
            <a:normAutofit lnSpcReduction="10000"/>
          </a:bodyPr>
          <a:lstStyle>
            <a:lvl1pPr algn="l" defTabSz="914400" rtl="0" eaLnBrk="1" latinLnBrk="0" hangingPunct="1">
              <a:lnSpc>
                <a:spcPct val="90000"/>
              </a:lnSpc>
              <a:spcBef>
                <a:spcPct val="0"/>
              </a:spcBef>
              <a:buNone/>
              <a:defRPr kumimoji="1" sz="4700" i="0" kern="1200" spc="-50" baseline="0">
                <a:solidFill>
                  <a:schemeClr val="tx1">
                    <a:lumMod val="75000"/>
                    <a:lumOff val="25000"/>
                  </a:schemeClr>
                </a:solidFill>
                <a:latin typeface="Meiryo UI" panose="020B0604030504040204" pitchFamily="50" charset="-128"/>
                <a:ea typeface="Meiryo UI" panose="020B0604030504040204" pitchFamily="50" charset="-128"/>
                <a:cs typeface="+mj-cs"/>
              </a:defRPr>
            </a:lvl1pPr>
          </a:lstStyle>
          <a:p>
            <a:pPr algn="ctr"/>
            <a:r>
              <a:rPr lang="en-US" altLang="ja-JP" sz="4400" b="1" dirty="0">
                <a:solidFill>
                  <a:schemeClr val="bg1"/>
                </a:solidFill>
              </a:rPr>
              <a:t>THANK YOU</a:t>
            </a:r>
          </a:p>
        </p:txBody>
      </p:sp>
      <p:pic>
        <p:nvPicPr>
          <p:cNvPr id="18" name="図 17">
            <a:extLst>
              <a:ext uri="{FF2B5EF4-FFF2-40B4-BE49-F238E27FC236}">
                <a16:creationId xmlns:a16="http://schemas.microsoft.com/office/drawing/2014/main" id="{FB73D2FD-EF99-38E4-15CB-437787EBF3F1}"/>
              </a:ext>
            </a:extLst>
          </p:cNvPr>
          <p:cNvPicPr>
            <a:picLocks noChangeAspect="1"/>
          </p:cNvPicPr>
          <p:nvPr/>
        </p:nvPicPr>
        <p:blipFill>
          <a:blip r:embed="rId3"/>
          <a:stretch>
            <a:fillRect/>
          </a:stretch>
        </p:blipFill>
        <p:spPr>
          <a:xfrm>
            <a:off x="5509541" y="2329785"/>
            <a:ext cx="1169643" cy="307113"/>
          </a:xfrm>
          <a:prstGeom prst="rect">
            <a:avLst/>
          </a:prstGeom>
        </p:spPr>
      </p:pic>
    </p:spTree>
    <p:extLst>
      <p:ext uri="{BB962C8B-B14F-4D97-AF65-F5344CB8AC3E}">
        <p14:creationId xmlns:p14="http://schemas.microsoft.com/office/powerpoint/2010/main" val="275020525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正方形/長方形 15">
            <a:extLst>
              <a:ext uri="{FF2B5EF4-FFF2-40B4-BE49-F238E27FC236}">
                <a16:creationId xmlns:a16="http://schemas.microsoft.com/office/drawing/2014/main" id="{5679D402-FA83-D9C3-1116-E210880CCC39}"/>
              </a:ext>
            </a:extLst>
          </p:cNvPr>
          <p:cNvSpPr/>
          <p:nvPr/>
        </p:nvSpPr>
        <p:spPr>
          <a:xfrm rot="5400000">
            <a:off x="2895596" y="-2895601"/>
            <a:ext cx="6400799" cy="12192001"/>
          </a:xfrm>
          <a:prstGeom prst="rect">
            <a:avLst/>
          </a:prstGeom>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kumimoji="1" lang="en-US" altLang="ja-JP" dirty="0"/>
              <a:t> </a:t>
            </a:r>
            <a:endParaRPr kumimoji="1" lang="ja-JP" altLang="en-US" dirty="0"/>
          </a:p>
        </p:txBody>
      </p:sp>
      <p:pic>
        <p:nvPicPr>
          <p:cNvPr id="13" name="図 12" descr="フェンス, 草, 屋内, 建物 が含まれている画像&#10;&#10;自動的に生成された説明">
            <a:extLst>
              <a:ext uri="{FF2B5EF4-FFF2-40B4-BE49-F238E27FC236}">
                <a16:creationId xmlns:a16="http://schemas.microsoft.com/office/drawing/2014/main" id="{3A7D2782-F47A-D3AE-5E2B-0510557602B3}"/>
              </a:ext>
            </a:extLst>
          </p:cNvPr>
          <p:cNvPicPr>
            <a:picLocks noChangeAspect="1"/>
          </p:cNvPicPr>
          <p:nvPr/>
        </p:nvPicPr>
        <p:blipFill>
          <a:blip r:embed="rId2">
            <a:alphaModFix amt="20000"/>
          </a:blip>
          <a:stretch>
            <a:fillRect/>
          </a:stretch>
        </p:blipFill>
        <p:spPr>
          <a:xfrm>
            <a:off x="0" y="0"/>
            <a:ext cx="12192000" cy="6400800"/>
          </a:xfrm>
          <a:prstGeom prst="rect">
            <a:avLst/>
          </a:prstGeom>
        </p:spPr>
      </p:pic>
      <p:sp>
        <p:nvSpPr>
          <p:cNvPr id="17" name="タイトル 1">
            <a:extLst>
              <a:ext uri="{FF2B5EF4-FFF2-40B4-BE49-F238E27FC236}">
                <a16:creationId xmlns:a16="http://schemas.microsoft.com/office/drawing/2014/main" id="{FDEC320F-D26B-C89A-F31B-842151064A69}"/>
              </a:ext>
            </a:extLst>
          </p:cNvPr>
          <p:cNvSpPr txBox="1">
            <a:spLocks/>
          </p:cNvSpPr>
          <p:nvPr/>
        </p:nvSpPr>
        <p:spPr>
          <a:xfrm>
            <a:off x="3805065" y="527338"/>
            <a:ext cx="4578596" cy="661383"/>
          </a:xfrm>
          <a:prstGeom prst="rect">
            <a:avLst/>
          </a:prstGeom>
        </p:spPr>
        <p:txBody>
          <a:bodyPr rtlCol="0" anchor="t">
            <a:normAutofit lnSpcReduction="10000"/>
          </a:bodyPr>
          <a:lstStyle>
            <a:lvl1pPr algn="l" defTabSz="914400" rtl="0" eaLnBrk="1" latinLnBrk="0" hangingPunct="1">
              <a:lnSpc>
                <a:spcPct val="90000"/>
              </a:lnSpc>
              <a:spcBef>
                <a:spcPct val="0"/>
              </a:spcBef>
              <a:buNone/>
              <a:defRPr kumimoji="1" sz="4700" i="0" kern="1200" spc="-50" baseline="0">
                <a:solidFill>
                  <a:schemeClr val="tx1">
                    <a:lumMod val="75000"/>
                    <a:lumOff val="25000"/>
                  </a:schemeClr>
                </a:solidFill>
                <a:latin typeface="Meiryo UI" panose="020B0604030504040204" pitchFamily="50" charset="-128"/>
                <a:ea typeface="Meiryo UI" panose="020B0604030504040204" pitchFamily="50" charset="-128"/>
                <a:cs typeface="+mj-cs"/>
              </a:defRPr>
            </a:lvl1pPr>
          </a:lstStyle>
          <a:p>
            <a:pPr algn="ctr"/>
            <a:r>
              <a:rPr lang="ja-JP" altLang="en-US" sz="4400" b="1" dirty="0">
                <a:solidFill>
                  <a:schemeClr val="bg1"/>
                </a:solidFill>
              </a:rPr>
              <a:t>目次</a:t>
            </a:r>
            <a:endParaRPr lang="en-US" altLang="ja-JP" sz="4400" b="1" dirty="0">
              <a:solidFill>
                <a:schemeClr val="bg1"/>
              </a:solidFill>
            </a:endParaRPr>
          </a:p>
        </p:txBody>
      </p:sp>
      <p:sp>
        <p:nvSpPr>
          <p:cNvPr id="2" name="タイトル 1">
            <a:extLst>
              <a:ext uri="{FF2B5EF4-FFF2-40B4-BE49-F238E27FC236}">
                <a16:creationId xmlns:a16="http://schemas.microsoft.com/office/drawing/2014/main" id="{6B3C1414-4FDC-2FAD-9801-A658922D0856}"/>
              </a:ext>
            </a:extLst>
          </p:cNvPr>
          <p:cNvSpPr txBox="1">
            <a:spLocks/>
          </p:cNvSpPr>
          <p:nvPr/>
        </p:nvSpPr>
        <p:spPr>
          <a:xfrm>
            <a:off x="347762" y="1680754"/>
            <a:ext cx="5182181" cy="3988525"/>
          </a:xfrm>
          <a:prstGeom prst="rect">
            <a:avLst/>
          </a:prstGeom>
        </p:spPr>
        <p:txBody>
          <a:bodyPr rtlCol="0" anchor="t">
            <a:normAutofit/>
          </a:bodyPr>
          <a:lstStyle>
            <a:lvl1pPr algn="l" defTabSz="914400" rtl="0" eaLnBrk="1" latinLnBrk="0" hangingPunct="1">
              <a:lnSpc>
                <a:spcPct val="90000"/>
              </a:lnSpc>
              <a:spcBef>
                <a:spcPct val="0"/>
              </a:spcBef>
              <a:buNone/>
              <a:defRPr kumimoji="1" sz="4700" i="0" kern="1200" spc="-50" baseline="0">
                <a:solidFill>
                  <a:schemeClr val="tx1">
                    <a:lumMod val="75000"/>
                    <a:lumOff val="25000"/>
                  </a:schemeClr>
                </a:solidFill>
                <a:latin typeface="Meiryo UI" panose="020B0604030504040204" pitchFamily="50" charset="-128"/>
                <a:ea typeface="Meiryo UI" panose="020B0604030504040204" pitchFamily="50" charset="-128"/>
                <a:cs typeface="+mj-cs"/>
              </a:defRPr>
            </a:lvl1pPr>
          </a:lstStyle>
          <a:p>
            <a:pPr>
              <a:lnSpc>
                <a:spcPct val="300000"/>
              </a:lnSpc>
            </a:pPr>
            <a:r>
              <a:rPr lang="en-US" altLang="ja-JP" sz="1200" b="1" dirty="0">
                <a:solidFill>
                  <a:schemeClr val="bg1"/>
                </a:solidFill>
              </a:rPr>
              <a:t>1-</a:t>
            </a:r>
            <a:r>
              <a:rPr lang="ja-JP" altLang="en-US" sz="1200" b="1" dirty="0">
                <a:solidFill>
                  <a:schemeClr val="bg1"/>
                </a:solidFill>
              </a:rPr>
              <a:t>建設現場　　朝礼用途サイネージ</a:t>
            </a:r>
            <a:endParaRPr lang="en-US" altLang="ja-JP" sz="1200" b="1" dirty="0">
              <a:solidFill>
                <a:schemeClr val="bg1"/>
              </a:solidFill>
            </a:endParaRPr>
          </a:p>
          <a:p>
            <a:pPr>
              <a:lnSpc>
                <a:spcPct val="300000"/>
              </a:lnSpc>
            </a:pPr>
            <a:r>
              <a:rPr lang="en-US" altLang="ja-JP" sz="1200" b="1" dirty="0">
                <a:solidFill>
                  <a:schemeClr val="bg1"/>
                </a:solidFill>
              </a:rPr>
              <a:t>2-</a:t>
            </a:r>
            <a:r>
              <a:rPr lang="ja-JP" altLang="en-US" sz="1200" b="1" dirty="0">
                <a:solidFill>
                  <a:schemeClr val="bg1"/>
                </a:solidFill>
              </a:rPr>
              <a:t>建設現場　　仮囲い用途サイネージ</a:t>
            </a:r>
            <a:endParaRPr lang="en-US" altLang="ja-JP" sz="1200" b="1" dirty="0">
              <a:solidFill>
                <a:schemeClr val="bg1"/>
              </a:solidFill>
            </a:endParaRPr>
          </a:p>
          <a:p>
            <a:pPr>
              <a:lnSpc>
                <a:spcPct val="300000"/>
              </a:lnSpc>
            </a:pPr>
            <a:r>
              <a:rPr lang="en-US" altLang="ja-JP" sz="1200" b="1" dirty="0">
                <a:solidFill>
                  <a:schemeClr val="bg1"/>
                </a:solidFill>
              </a:rPr>
              <a:t>3-</a:t>
            </a:r>
            <a:r>
              <a:rPr lang="ja-JP" altLang="en-US" sz="1200" b="1" dirty="0">
                <a:solidFill>
                  <a:schemeClr val="bg1"/>
                </a:solidFill>
              </a:rPr>
              <a:t>製造現場　工場内で活用されるサイネージ</a:t>
            </a:r>
            <a:endParaRPr lang="en-US" altLang="ja-JP" sz="1200" b="1" dirty="0">
              <a:solidFill>
                <a:schemeClr val="bg1"/>
              </a:solidFill>
            </a:endParaRPr>
          </a:p>
          <a:p>
            <a:pPr>
              <a:lnSpc>
                <a:spcPct val="300000"/>
              </a:lnSpc>
            </a:pPr>
            <a:r>
              <a:rPr lang="en-US" altLang="ja-JP" sz="1200" b="1" dirty="0">
                <a:solidFill>
                  <a:schemeClr val="bg1"/>
                </a:solidFill>
              </a:rPr>
              <a:t>4-</a:t>
            </a:r>
            <a:r>
              <a:rPr lang="ja-JP" altLang="en-US" sz="1200" b="1" dirty="0">
                <a:solidFill>
                  <a:schemeClr val="bg1"/>
                </a:solidFill>
              </a:rPr>
              <a:t>製造現場　工場屋外で活用されるサイネージ</a:t>
            </a:r>
            <a:endParaRPr lang="en-US" altLang="ja-JP" sz="1200" b="1" dirty="0">
              <a:solidFill>
                <a:schemeClr val="bg1"/>
              </a:solidFill>
            </a:endParaRPr>
          </a:p>
          <a:p>
            <a:pPr>
              <a:lnSpc>
                <a:spcPct val="300000"/>
              </a:lnSpc>
            </a:pPr>
            <a:r>
              <a:rPr lang="en-US" altLang="ja-JP" sz="1200" b="1" dirty="0">
                <a:solidFill>
                  <a:schemeClr val="bg1"/>
                </a:solidFill>
              </a:rPr>
              <a:t>5-</a:t>
            </a:r>
            <a:r>
              <a:rPr lang="ja-JP" altLang="en-US" sz="1200" b="1" dirty="0">
                <a:solidFill>
                  <a:schemeClr val="bg1"/>
                </a:solidFill>
              </a:rPr>
              <a:t>建設現場・製造現場　その他活用事例</a:t>
            </a:r>
            <a:endParaRPr lang="en-US" altLang="ja-JP" sz="1200" b="1" dirty="0">
              <a:solidFill>
                <a:schemeClr val="bg1"/>
              </a:solidFill>
            </a:endParaRPr>
          </a:p>
          <a:p>
            <a:pPr>
              <a:lnSpc>
                <a:spcPct val="300000"/>
              </a:lnSpc>
            </a:pPr>
            <a:r>
              <a:rPr lang="ja-JP" altLang="en-US" sz="1200" b="1" dirty="0">
                <a:solidFill>
                  <a:schemeClr val="bg1"/>
                </a:solidFill>
              </a:rPr>
              <a:t>６</a:t>
            </a:r>
            <a:r>
              <a:rPr lang="en-US" altLang="ja-JP" sz="1200" b="1" dirty="0">
                <a:solidFill>
                  <a:schemeClr val="bg1"/>
                </a:solidFill>
              </a:rPr>
              <a:t>-</a:t>
            </a:r>
            <a:r>
              <a:rPr lang="ja-JP" altLang="en-US" sz="1200" b="1" dirty="0">
                <a:solidFill>
                  <a:schemeClr val="bg1"/>
                </a:solidFill>
              </a:rPr>
              <a:t>その他　　</a:t>
            </a:r>
            <a:r>
              <a:rPr lang="zh-TW" altLang="en-US" sz="1200" b="1" dirty="0">
                <a:solidFill>
                  <a:schemeClr val="bg1"/>
                </a:solidFill>
              </a:rPr>
              <a:t>単管</a:t>
            </a:r>
            <a:r>
              <a:rPr lang="ja-JP" altLang="en-US" sz="1200" b="1" dirty="0">
                <a:solidFill>
                  <a:schemeClr val="bg1"/>
                </a:solidFill>
              </a:rPr>
              <a:t>での</a:t>
            </a:r>
            <a:r>
              <a:rPr lang="zh-TW" altLang="en-US" sz="1200" b="1" dirty="0">
                <a:solidFill>
                  <a:schemeClr val="bg1"/>
                </a:solidFill>
              </a:rPr>
              <a:t>設置</a:t>
            </a:r>
            <a:r>
              <a:rPr lang="ja-JP" altLang="en-US" sz="1200" b="1" dirty="0">
                <a:solidFill>
                  <a:schemeClr val="bg1"/>
                </a:solidFill>
              </a:rPr>
              <a:t>事例（参考資料）</a:t>
            </a:r>
            <a:r>
              <a:rPr lang="zh-TW" altLang="en-US" sz="1200" b="1" dirty="0">
                <a:solidFill>
                  <a:schemeClr val="bg1"/>
                </a:solidFill>
              </a:rPr>
              <a:t>　</a:t>
            </a:r>
            <a:endParaRPr lang="en-US" altLang="ja-JP" sz="1200" b="1" dirty="0">
              <a:solidFill>
                <a:schemeClr val="bg1"/>
              </a:solidFill>
            </a:endParaRPr>
          </a:p>
          <a:p>
            <a:pPr>
              <a:lnSpc>
                <a:spcPct val="300000"/>
              </a:lnSpc>
            </a:pPr>
            <a:endParaRPr lang="en-US" altLang="ja-JP" sz="1200" b="1" dirty="0">
              <a:solidFill>
                <a:schemeClr val="bg1"/>
              </a:solidFill>
            </a:endParaRPr>
          </a:p>
          <a:p>
            <a:pPr>
              <a:lnSpc>
                <a:spcPct val="300000"/>
              </a:lnSpc>
            </a:pPr>
            <a:endParaRPr lang="en-US" altLang="ja-JP" sz="1200" b="1" dirty="0">
              <a:solidFill>
                <a:schemeClr val="bg1"/>
              </a:solidFill>
            </a:endParaRPr>
          </a:p>
          <a:p>
            <a:pPr>
              <a:lnSpc>
                <a:spcPct val="300000"/>
              </a:lnSpc>
            </a:pPr>
            <a:endParaRPr lang="en-US" altLang="ja-JP" sz="1200" b="1" dirty="0">
              <a:solidFill>
                <a:schemeClr val="bg1"/>
              </a:solidFill>
            </a:endParaRPr>
          </a:p>
          <a:p>
            <a:pPr>
              <a:lnSpc>
                <a:spcPct val="300000"/>
              </a:lnSpc>
            </a:pPr>
            <a:endParaRPr lang="en-US" altLang="ja-JP" sz="1200" b="1" dirty="0">
              <a:solidFill>
                <a:schemeClr val="bg1"/>
              </a:solidFill>
            </a:endParaRPr>
          </a:p>
        </p:txBody>
      </p:sp>
      <p:sp>
        <p:nvSpPr>
          <p:cNvPr id="3" name="タイトル 1">
            <a:extLst>
              <a:ext uri="{FF2B5EF4-FFF2-40B4-BE49-F238E27FC236}">
                <a16:creationId xmlns:a16="http://schemas.microsoft.com/office/drawing/2014/main" id="{E378674A-58A3-1DC5-7989-C7799924FC88}"/>
              </a:ext>
            </a:extLst>
          </p:cNvPr>
          <p:cNvSpPr txBox="1">
            <a:spLocks/>
          </p:cNvSpPr>
          <p:nvPr/>
        </p:nvSpPr>
        <p:spPr>
          <a:xfrm>
            <a:off x="10990218" y="1680754"/>
            <a:ext cx="679849" cy="3988525"/>
          </a:xfrm>
          <a:prstGeom prst="rect">
            <a:avLst/>
          </a:prstGeom>
        </p:spPr>
        <p:txBody>
          <a:bodyPr rtlCol="0" anchor="t">
            <a:normAutofit/>
          </a:bodyPr>
          <a:lstStyle>
            <a:lvl1pPr algn="l" defTabSz="914400" rtl="0" eaLnBrk="1" latinLnBrk="0" hangingPunct="1">
              <a:lnSpc>
                <a:spcPct val="90000"/>
              </a:lnSpc>
              <a:spcBef>
                <a:spcPct val="0"/>
              </a:spcBef>
              <a:buNone/>
              <a:defRPr kumimoji="1" sz="4700" i="0" kern="1200" spc="-50" baseline="0">
                <a:solidFill>
                  <a:schemeClr val="tx1">
                    <a:lumMod val="75000"/>
                    <a:lumOff val="25000"/>
                  </a:schemeClr>
                </a:solidFill>
                <a:latin typeface="Meiryo UI" panose="020B0604030504040204" pitchFamily="50" charset="-128"/>
                <a:ea typeface="Meiryo UI" panose="020B0604030504040204" pitchFamily="50" charset="-128"/>
                <a:cs typeface="+mj-cs"/>
              </a:defRPr>
            </a:lvl1pPr>
          </a:lstStyle>
          <a:p>
            <a:pPr>
              <a:lnSpc>
                <a:spcPct val="300000"/>
              </a:lnSpc>
            </a:pPr>
            <a:r>
              <a:rPr lang="en-US" altLang="ja-JP" sz="1200" b="1" dirty="0">
                <a:solidFill>
                  <a:schemeClr val="bg1"/>
                </a:solidFill>
              </a:rPr>
              <a:t>3P</a:t>
            </a:r>
          </a:p>
          <a:p>
            <a:pPr>
              <a:lnSpc>
                <a:spcPct val="300000"/>
              </a:lnSpc>
            </a:pPr>
            <a:r>
              <a:rPr lang="en-US" altLang="ja-JP" sz="1200" b="1" dirty="0">
                <a:solidFill>
                  <a:schemeClr val="bg1"/>
                </a:solidFill>
              </a:rPr>
              <a:t>5P</a:t>
            </a:r>
          </a:p>
          <a:p>
            <a:pPr>
              <a:lnSpc>
                <a:spcPct val="300000"/>
              </a:lnSpc>
            </a:pPr>
            <a:r>
              <a:rPr lang="en-US" altLang="ja-JP" sz="1200" b="1" dirty="0">
                <a:solidFill>
                  <a:schemeClr val="bg1"/>
                </a:solidFill>
              </a:rPr>
              <a:t>7P</a:t>
            </a:r>
          </a:p>
          <a:p>
            <a:pPr>
              <a:lnSpc>
                <a:spcPct val="300000"/>
              </a:lnSpc>
            </a:pPr>
            <a:r>
              <a:rPr lang="en-US" altLang="ja-JP" sz="1200" b="1" dirty="0">
                <a:solidFill>
                  <a:schemeClr val="bg1"/>
                </a:solidFill>
              </a:rPr>
              <a:t>9P</a:t>
            </a:r>
          </a:p>
          <a:p>
            <a:pPr>
              <a:lnSpc>
                <a:spcPct val="300000"/>
              </a:lnSpc>
            </a:pPr>
            <a:r>
              <a:rPr lang="en-US" altLang="ja-JP" sz="1200" b="1" dirty="0">
                <a:solidFill>
                  <a:schemeClr val="bg1"/>
                </a:solidFill>
              </a:rPr>
              <a:t>11P</a:t>
            </a:r>
          </a:p>
          <a:p>
            <a:pPr>
              <a:lnSpc>
                <a:spcPct val="300000"/>
              </a:lnSpc>
            </a:pPr>
            <a:r>
              <a:rPr lang="en-US" altLang="ja-JP" sz="1200" b="1" dirty="0">
                <a:solidFill>
                  <a:schemeClr val="bg1"/>
                </a:solidFill>
              </a:rPr>
              <a:t>14P</a:t>
            </a:r>
          </a:p>
          <a:p>
            <a:pPr>
              <a:lnSpc>
                <a:spcPct val="300000"/>
              </a:lnSpc>
            </a:pPr>
            <a:endParaRPr lang="en-US" altLang="ja-JP" sz="1200" b="1" dirty="0">
              <a:solidFill>
                <a:schemeClr val="bg1"/>
              </a:solidFill>
            </a:endParaRPr>
          </a:p>
          <a:p>
            <a:pPr>
              <a:lnSpc>
                <a:spcPct val="300000"/>
              </a:lnSpc>
            </a:pPr>
            <a:endParaRPr lang="en-US" altLang="ja-JP" sz="1200" b="1" dirty="0">
              <a:solidFill>
                <a:schemeClr val="bg1"/>
              </a:solidFill>
            </a:endParaRPr>
          </a:p>
          <a:p>
            <a:pPr>
              <a:lnSpc>
                <a:spcPct val="300000"/>
              </a:lnSpc>
            </a:pPr>
            <a:endParaRPr lang="en-US" altLang="ja-JP" sz="1200" b="1" dirty="0">
              <a:solidFill>
                <a:schemeClr val="bg1"/>
              </a:solidFill>
            </a:endParaRPr>
          </a:p>
          <a:p>
            <a:pPr>
              <a:lnSpc>
                <a:spcPct val="300000"/>
              </a:lnSpc>
            </a:pPr>
            <a:endParaRPr lang="en-US" altLang="ja-JP" sz="1200" b="1" dirty="0">
              <a:solidFill>
                <a:schemeClr val="bg1"/>
              </a:solidFill>
            </a:endParaRPr>
          </a:p>
        </p:txBody>
      </p:sp>
      <p:sp>
        <p:nvSpPr>
          <p:cNvPr id="4" name="タイトル 1">
            <a:extLst>
              <a:ext uri="{FF2B5EF4-FFF2-40B4-BE49-F238E27FC236}">
                <a16:creationId xmlns:a16="http://schemas.microsoft.com/office/drawing/2014/main" id="{D15F081D-1A87-57B4-DA28-E9D40418CFF7}"/>
              </a:ext>
            </a:extLst>
          </p:cNvPr>
          <p:cNvSpPr txBox="1">
            <a:spLocks/>
          </p:cNvSpPr>
          <p:nvPr/>
        </p:nvSpPr>
        <p:spPr>
          <a:xfrm>
            <a:off x="5251270" y="1680754"/>
            <a:ext cx="4946467" cy="3988525"/>
          </a:xfrm>
          <a:prstGeom prst="rect">
            <a:avLst/>
          </a:prstGeom>
        </p:spPr>
        <p:txBody>
          <a:bodyPr rtlCol="0" anchor="t">
            <a:normAutofit/>
          </a:bodyPr>
          <a:lstStyle>
            <a:lvl1pPr algn="l" defTabSz="914400" rtl="0" eaLnBrk="1" latinLnBrk="0" hangingPunct="1">
              <a:lnSpc>
                <a:spcPct val="90000"/>
              </a:lnSpc>
              <a:spcBef>
                <a:spcPct val="0"/>
              </a:spcBef>
              <a:buNone/>
              <a:defRPr kumimoji="1" sz="4700" i="0" kern="1200" spc="-50" baseline="0">
                <a:solidFill>
                  <a:schemeClr val="tx1">
                    <a:lumMod val="75000"/>
                    <a:lumOff val="25000"/>
                  </a:schemeClr>
                </a:solidFill>
                <a:latin typeface="Meiryo UI" panose="020B0604030504040204" pitchFamily="50" charset="-128"/>
                <a:ea typeface="Meiryo UI" panose="020B0604030504040204" pitchFamily="50" charset="-128"/>
                <a:cs typeface="+mj-cs"/>
              </a:defRPr>
            </a:lvl1pPr>
          </a:lstStyle>
          <a:p>
            <a:pPr>
              <a:lnSpc>
                <a:spcPct val="300000"/>
              </a:lnSpc>
            </a:pPr>
            <a:r>
              <a:rPr lang="ja-JP" altLang="en-US" sz="1200" b="1" dirty="0">
                <a:solidFill>
                  <a:schemeClr val="bg1"/>
                </a:solidFill>
              </a:rPr>
              <a:t>・ ・ ・ ・ ・ ・ ・ ・ ・ ・ ・ ・ ・ ・ ・ ・ ・ ・ ・ ・ ・ ・ ・ ・ ・ ・ ・ ・ ・ ・ ・ ・ ・ ・ ・ ・ ・ ・ ・ ・</a:t>
            </a:r>
            <a:endParaRPr lang="en-US" altLang="ja-JP" sz="1200" b="1" dirty="0">
              <a:solidFill>
                <a:schemeClr val="bg1"/>
              </a:solidFill>
            </a:endParaRPr>
          </a:p>
          <a:p>
            <a:pPr>
              <a:lnSpc>
                <a:spcPct val="300000"/>
              </a:lnSpc>
            </a:pPr>
            <a:r>
              <a:rPr lang="ja-JP" altLang="en-US" sz="1200" b="1" dirty="0">
                <a:solidFill>
                  <a:schemeClr val="bg1"/>
                </a:solidFill>
              </a:rPr>
              <a:t>・ ・ ・ ・ ・ ・ ・ ・ ・ ・ ・ ・ ・ ・ ・ ・ ・ ・ ・ ・ ・ ・ ・ ・ ・ ・ ・ ・ ・ ・ ・ ・ ・ ・ ・ ・ ・ ・ ・ ・</a:t>
            </a:r>
            <a:endParaRPr lang="en-US" altLang="ja-JP" sz="1200" b="1" dirty="0">
              <a:solidFill>
                <a:schemeClr val="bg1"/>
              </a:solidFill>
            </a:endParaRPr>
          </a:p>
          <a:p>
            <a:pPr>
              <a:lnSpc>
                <a:spcPct val="300000"/>
              </a:lnSpc>
            </a:pPr>
            <a:r>
              <a:rPr lang="ja-JP" altLang="en-US" sz="1200" b="1" dirty="0">
                <a:solidFill>
                  <a:schemeClr val="bg1"/>
                </a:solidFill>
              </a:rPr>
              <a:t>・ ・ ・ ・ ・ ・ ・ ・ ・ ・ ・ ・ ・ ・ ・ ・ ・ ・ ・ ・ ・ ・ ・ ・ ・ ・ ・ ・ ・ ・ ・ ・ ・ ・ ・ ・ ・ ・ ・ ・</a:t>
            </a:r>
            <a:endParaRPr lang="en-US" altLang="ja-JP" sz="1200" b="1" dirty="0">
              <a:solidFill>
                <a:schemeClr val="bg1"/>
              </a:solidFill>
            </a:endParaRPr>
          </a:p>
          <a:p>
            <a:pPr>
              <a:lnSpc>
                <a:spcPct val="300000"/>
              </a:lnSpc>
            </a:pPr>
            <a:r>
              <a:rPr lang="ja-JP" altLang="en-US" sz="1200" b="1" dirty="0">
                <a:solidFill>
                  <a:schemeClr val="bg1"/>
                </a:solidFill>
              </a:rPr>
              <a:t>・ ・ ・ ・ ・ ・ ・ ・ ・ ・ ・ ・ ・ ・ ・ ・ ・ ・ ・ ・ ・ ・ ・ ・ ・ ・ ・ ・ ・ ・ ・ ・ ・ ・ ・ ・ ・ ・ ・ ・</a:t>
            </a:r>
            <a:endParaRPr lang="en-US" altLang="ja-JP" sz="1200" b="1" dirty="0">
              <a:solidFill>
                <a:schemeClr val="bg1"/>
              </a:solidFill>
            </a:endParaRPr>
          </a:p>
          <a:p>
            <a:pPr>
              <a:lnSpc>
                <a:spcPct val="300000"/>
              </a:lnSpc>
            </a:pPr>
            <a:r>
              <a:rPr lang="ja-JP" altLang="en-US" sz="1200" b="1" dirty="0">
                <a:solidFill>
                  <a:schemeClr val="bg1"/>
                </a:solidFill>
              </a:rPr>
              <a:t>・ ・ ・ ・ ・ ・ ・ ・ ・ ・ ・ ・ ・ ・ ・ ・ ・ ・ ・ ・ ・ ・ ・ ・ ・ ・ ・ ・ ・ ・ ・ ・ ・ ・ ・ ・ ・ ・ ・ ・</a:t>
            </a:r>
            <a:endParaRPr lang="en-US" altLang="ja-JP" sz="1200" b="1" dirty="0">
              <a:solidFill>
                <a:schemeClr val="bg1"/>
              </a:solidFill>
            </a:endParaRPr>
          </a:p>
          <a:p>
            <a:pPr>
              <a:lnSpc>
                <a:spcPct val="300000"/>
              </a:lnSpc>
            </a:pPr>
            <a:r>
              <a:rPr lang="ja-JP" altLang="en-US" sz="1200" b="1" dirty="0">
                <a:solidFill>
                  <a:schemeClr val="bg1"/>
                </a:solidFill>
              </a:rPr>
              <a:t>・ ・ ・ ・ ・ ・ ・ ・ ・ ・ ・ ・ ・ ・ ・ ・ ・ ・ ・ ・ ・ ・ ・ ・ ・ ・ ・ ・ ・ ・ ・ ・ ・ ・ ・ ・ ・ ・ ・ ・</a:t>
            </a:r>
            <a:endParaRPr lang="en-US" altLang="ja-JP" sz="1200" b="1" dirty="0">
              <a:solidFill>
                <a:schemeClr val="bg1"/>
              </a:solidFill>
            </a:endParaRPr>
          </a:p>
          <a:p>
            <a:pPr>
              <a:lnSpc>
                <a:spcPct val="300000"/>
              </a:lnSpc>
            </a:pPr>
            <a:endParaRPr lang="en-US" altLang="ja-JP" sz="1200" b="1" dirty="0">
              <a:solidFill>
                <a:schemeClr val="bg1"/>
              </a:solidFill>
            </a:endParaRPr>
          </a:p>
          <a:p>
            <a:pPr>
              <a:lnSpc>
                <a:spcPct val="300000"/>
              </a:lnSpc>
            </a:pPr>
            <a:endParaRPr lang="en-US" altLang="ja-JP" sz="1200" b="1" dirty="0">
              <a:solidFill>
                <a:schemeClr val="bg1"/>
              </a:solidFill>
            </a:endParaRPr>
          </a:p>
          <a:p>
            <a:pPr>
              <a:lnSpc>
                <a:spcPct val="300000"/>
              </a:lnSpc>
            </a:pPr>
            <a:endParaRPr lang="en-US" altLang="ja-JP" sz="1200" b="1" dirty="0">
              <a:solidFill>
                <a:schemeClr val="bg1"/>
              </a:solidFill>
            </a:endParaRPr>
          </a:p>
          <a:p>
            <a:pPr>
              <a:lnSpc>
                <a:spcPct val="300000"/>
              </a:lnSpc>
            </a:pPr>
            <a:endParaRPr lang="en-US" altLang="ja-JP" sz="1200" b="1" dirty="0">
              <a:solidFill>
                <a:schemeClr val="bg1"/>
              </a:solidFill>
            </a:endParaRPr>
          </a:p>
        </p:txBody>
      </p:sp>
      <p:sp>
        <p:nvSpPr>
          <p:cNvPr id="5" name="サブタイトル 2">
            <a:extLst>
              <a:ext uri="{FF2B5EF4-FFF2-40B4-BE49-F238E27FC236}">
                <a16:creationId xmlns:a16="http://schemas.microsoft.com/office/drawing/2014/main" id="{BF1A1F56-7895-4D2F-0356-94715A7C8530}"/>
              </a:ext>
            </a:extLst>
          </p:cNvPr>
          <p:cNvSpPr txBox="1">
            <a:spLocks/>
          </p:cNvSpPr>
          <p:nvPr/>
        </p:nvSpPr>
        <p:spPr>
          <a:xfrm>
            <a:off x="2150414" y="6504507"/>
            <a:ext cx="7887899" cy="261061"/>
          </a:xfrm>
          <a:prstGeom prst="rect">
            <a:avLst/>
          </a:prstGeom>
        </p:spPr>
        <p:txBody>
          <a:bodyPr vert="horz" lIns="91440" tIns="45720" rIns="91440" bIns="45720" rtlCol="0" anchor="t">
            <a:normAutofit/>
          </a:bodyPr>
          <a:lstStyle>
            <a:lvl1pPr marL="0" indent="0" algn="l" defTabSz="457200" rtl="0" eaLnBrk="1" latinLnBrk="0" hangingPunct="1">
              <a:lnSpc>
                <a:spcPct val="110000"/>
              </a:lnSpc>
              <a:spcBef>
                <a:spcPct val="20000"/>
              </a:spcBef>
              <a:spcAft>
                <a:spcPts val="600"/>
              </a:spcAft>
              <a:buClr>
                <a:schemeClr val="accent1"/>
              </a:buClr>
              <a:buSzPct val="92000"/>
              <a:buFont typeface="Wingdings 2" panose="05020102010507070707" pitchFamily="18" charset="2"/>
              <a:buNone/>
              <a:defRPr kumimoji="1" sz="1600" kern="1200" cap="all">
                <a:solidFill>
                  <a:schemeClr val="accent1"/>
                </a:solidFill>
                <a:latin typeface="Meiryo UI" panose="020B0604030504040204" pitchFamily="50" charset="-128"/>
                <a:ea typeface="Meiryo UI" panose="020B0604030504040204" pitchFamily="50" charset="-128"/>
                <a:cs typeface="+mn-cs"/>
              </a:defRPr>
            </a:lvl1pPr>
            <a:lvl2pPr marL="457200" indent="0" algn="ctr" defTabSz="457200" rtl="0" eaLnBrk="1" latinLnBrk="0" hangingPunct="1">
              <a:spcBef>
                <a:spcPct val="20000"/>
              </a:spcBef>
              <a:spcAft>
                <a:spcPts val="600"/>
              </a:spcAft>
              <a:buClr>
                <a:schemeClr val="accent1"/>
              </a:buClr>
              <a:buSzPct val="92000"/>
              <a:buFont typeface="Wingdings 2" panose="05020102010507070707" pitchFamily="18" charset="2"/>
              <a:buNone/>
              <a:defRPr kumimoji="1" sz="1400" kern="1200">
                <a:solidFill>
                  <a:schemeClr val="tx1">
                    <a:tint val="75000"/>
                  </a:schemeClr>
                </a:solidFill>
                <a:latin typeface="Meiryo UI" panose="020B0604030504040204" pitchFamily="50" charset="-128"/>
                <a:ea typeface="Meiryo UI" panose="020B0604030504040204" pitchFamily="50" charset="-128"/>
                <a:cs typeface="+mn-cs"/>
              </a:defRPr>
            </a:lvl2pPr>
            <a:lvl3pPr marL="914400" indent="0" algn="ctr" defTabSz="457200" rtl="0" eaLnBrk="1" latinLnBrk="0" hangingPunct="1">
              <a:spcBef>
                <a:spcPct val="20000"/>
              </a:spcBef>
              <a:spcAft>
                <a:spcPts val="600"/>
              </a:spcAft>
              <a:buClr>
                <a:schemeClr val="accent1"/>
              </a:buClr>
              <a:buSzPct val="92000"/>
              <a:buFont typeface="Wingdings 2" panose="05020102010507070707" pitchFamily="18" charset="2"/>
              <a:buNone/>
              <a:defRPr kumimoji="1" sz="1300" kern="1200">
                <a:solidFill>
                  <a:schemeClr val="tx1">
                    <a:tint val="75000"/>
                  </a:schemeClr>
                </a:solidFill>
                <a:latin typeface="Meiryo UI" panose="020B0604030504040204" pitchFamily="50" charset="-128"/>
                <a:ea typeface="Meiryo UI" panose="020B0604030504040204" pitchFamily="50" charset="-128"/>
                <a:cs typeface="+mn-cs"/>
              </a:defRPr>
            </a:lvl3pPr>
            <a:lvl4pPr marL="1371600" indent="0" algn="ctr" defTabSz="457200" rtl="0" eaLnBrk="1" latinLnBrk="0" hangingPunct="1">
              <a:spcBef>
                <a:spcPct val="20000"/>
              </a:spcBef>
              <a:spcAft>
                <a:spcPts val="600"/>
              </a:spcAft>
              <a:buClr>
                <a:schemeClr val="accent1"/>
              </a:buClr>
              <a:buSzPct val="92000"/>
              <a:buFont typeface="Wingdings 2" panose="05020102010507070707" pitchFamily="18" charset="2"/>
              <a:buNone/>
              <a:defRPr kumimoji="1" sz="1100" kern="1200">
                <a:solidFill>
                  <a:schemeClr val="tx1">
                    <a:tint val="75000"/>
                  </a:schemeClr>
                </a:solidFill>
                <a:latin typeface="Meiryo UI" panose="020B0604030504040204" pitchFamily="50" charset="-128"/>
                <a:ea typeface="Meiryo UI" panose="020B0604030504040204" pitchFamily="50" charset="-128"/>
                <a:cs typeface="+mn-cs"/>
              </a:defRPr>
            </a:lvl4pPr>
            <a:lvl5pPr marL="1828800" indent="0" algn="ctr" defTabSz="457200" rtl="0" eaLnBrk="1" latinLnBrk="0" hangingPunct="1">
              <a:spcBef>
                <a:spcPct val="20000"/>
              </a:spcBef>
              <a:spcAft>
                <a:spcPts val="600"/>
              </a:spcAft>
              <a:buClr>
                <a:schemeClr val="accent1"/>
              </a:buClr>
              <a:buSzPct val="92000"/>
              <a:buFont typeface="Wingdings 2" panose="05020102010507070707" pitchFamily="18" charset="2"/>
              <a:buNone/>
              <a:defRPr kumimoji="1" sz="1100" kern="1200">
                <a:solidFill>
                  <a:schemeClr val="tx1">
                    <a:tint val="75000"/>
                  </a:schemeClr>
                </a:solidFill>
                <a:latin typeface="Meiryo UI" panose="020B0604030504040204" pitchFamily="50" charset="-128"/>
                <a:ea typeface="Meiryo UI" panose="020B0604030504040204" pitchFamily="50" charset="-128"/>
                <a:cs typeface="+mn-cs"/>
              </a:defRPr>
            </a:lvl5pPr>
            <a:lvl6pPr marL="2286000" indent="0" algn="ctr" defTabSz="457200" rtl="0" eaLnBrk="1" latinLnBrk="0" hangingPunct="1">
              <a:spcBef>
                <a:spcPct val="20000"/>
              </a:spcBef>
              <a:spcAft>
                <a:spcPts val="600"/>
              </a:spcAft>
              <a:buClr>
                <a:schemeClr val="accent2"/>
              </a:buClr>
              <a:buSzPct val="92000"/>
              <a:buFont typeface="Wingdings 2" panose="05020102010507070707" pitchFamily="18" charset="2"/>
              <a:buNone/>
              <a:defRPr kumimoji="1" sz="1200" kern="1200">
                <a:solidFill>
                  <a:schemeClr val="tx1">
                    <a:tint val="75000"/>
                  </a:schemeClr>
                </a:solidFill>
                <a:latin typeface="+mn-lt"/>
                <a:ea typeface="+mn-ea"/>
                <a:cs typeface="+mn-cs"/>
              </a:defRPr>
            </a:lvl6pPr>
            <a:lvl7pPr marL="2743200" indent="0" algn="ctr" defTabSz="457200" rtl="0" eaLnBrk="1" latinLnBrk="0" hangingPunct="1">
              <a:spcBef>
                <a:spcPct val="20000"/>
              </a:spcBef>
              <a:spcAft>
                <a:spcPts val="600"/>
              </a:spcAft>
              <a:buClr>
                <a:schemeClr val="accent2"/>
              </a:buClr>
              <a:buSzPct val="92000"/>
              <a:buFont typeface="Wingdings 2" panose="05020102010507070707" pitchFamily="18" charset="2"/>
              <a:buNone/>
              <a:defRPr kumimoji="1" sz="1200" kern="1200">
                <a:solidFill>
                  <a:schemeClr val="tx1">
                    <a:tint val="75000"/>
                  </a:schemeClr>
                </a:solidFill>
                <a:latin typeface="+mn-lt"/>
                <a:ea typeface="+mn-ea"/>
                <a:cs typeface="+mn-cs"/>
              </a:defRPr>
            </a:lvl7pPr>
            <a:lvl8pPr marL="3200400" indent="0" algn="ctr" defTabSz="457200" rtl="0" eaLnBrk="1" latinLnBrk="0" hangingPunct="1">
              <a:spcBef>
                <a:spcPct val="20000"/>
              </a:spcBef>
              <a:spcAft>
                <a:spcPts val="600"/>
              </a:spcAft>
              <a:buClr>
                <a:schemeClr val="accent2"/>
              </a:buClr>
              <a:buSzPct val="92000"/>
              <a:buFont typeface="Wingdings 2" panose="05020102010507070707" pitchFamily="18" charset="2"/>
              <a:buNone/>
              <a:defRPr kumimoji="1" sz="1200" kern="1200">
                <a:solidFill>
                  <a:schemeClr val="tx1">
                    <a:tint val="75000"/>
                  </a:schemeClr>
                </a:solidFill>
                <a:latin typeface="+mn-lt"/>
                <a:ea typeface="+mn-ea"/>
                <a:cs typeface="+mn-cs"/>
              </a:defRPr>
            </a:lvl8pPr>
            <a:lvl9pPr marL="3657600" indent="0" algn="ctr" defTabSz="457200" rtl="0" eaLnBrk="1" latinLnBrk="0" hangingPunct="1">
              <a:spcBef>
                <a:spcPct val="20000"/>
              </a:spcBef>
              <a:spcAft>
                <a:spcPts val="600"/>
              </a:spcAft>
              <a:buClr>
                <a:schemeClr val="accent2"/>
              </a:buClr>
              <a:buSzPct val="92000"/>
              <a:buFont typeface="Wingdings 2" panose="05020102010507070707" pitchFamily="18" charset="2"/>
              <a:buNone/>
              <a:defRPr kumimoji="1" sz="1200" kern="1200">
                <a:solidFill>
                  <a:schemeClr val="tx1">
                    <a:tint val="75000"/>
                  </a:schemeClr>
                </a:solidFill>
                <a:latin typeface="+mn-lt"/>
                <a:ea typeface="+mn-ea"/>
                <a:cs typeface="+mn-cs"/>
              </a:defRPr>
            </a:lvl9pPr>
          </a:lstStyle>
          <a:p>
            <a:pPr algn="r"/>
            <a:r>
              <a:rPr lang="ja-JP" altLang="en-US" sz="800" dirty="0">
                <a:solidFill>
                  <a:schemeClr val="bg1"/>
                </a:solidFill>
              </a:rPr>
              <a:t>東京都千代田区富士見１－３－１１　 富士見デュープレックスビズ </a:t>
            </a:r>
            <a:r>
              <a:rPr lang="en-US" altLang="ja-JP" sz="800" dirty="0">
                <a:solidFill>
                  <a:schemeClr val="bg1"/>
                </a:solidFill>
              </a:rPr>
              <a:t>6F          TEL : 03-5734-1453           FAX : 03-5734-1454             E-Mail : info@isung.co.jp</a:t>
            </a:r>
          </a:p>
        </p:txBody>
      </p:sp>
    </p:spTree>
    <p:extLst>
      <p:ext uri="{BB962C8B-B14F-4D97-AF65-F5344CB8AC3E}">
        <p14:creationId xmlns:p14="http://schemas.microsoft.com/office/powerpoint/2010/main" val="71749311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図 9" descr="フェンス, 草, 屋内, 建物 が含まれている画像&#10;&#10;自動的に生成された説明">
            <a:extLst>
              <a:ext uri="{FF2B5EF4-FFF2-40B4-BE49-F238E27FC236}">
                <a16:creationId xmlns:a16="http://schemas.microsoft.com/office/drawing/2014/main" id="{C91EB0BE-7113-E48D-8F3C-28FA05FF366B}"/>
              </a:ext>
            </a:extLst>
          </p:cNvPr>
          <p:cNvPicPr>
            <a:picLocks noGrp="1" noRot="1" noChangeAspect="1" noMove="1" noResize="1" noEditPoints="1" noAdjustHandles="1" noChangeArrowheads="1" noChangeShapeType="1" noCrop="1"/>
          </p:cNvPicPr>
          <p:nvPr/>
        </p:nvPicPr>
        <p:blipFill>
          <a:blip r:embed="rId2">
            <a:alphaModFix amt="10000"/>
          </a:blip>
          <a:stretch>
            <a:fillRect/>
          </a:stretch>
        </p:blipFill>
        <p:spPr>
          <a:xfrm>
            <a:off x="0" y="0"/>
            <a:ext cx="12191999" cy="6858000"/>
          </a:xfrm>
          <a:prstGeom prst="rect">
            <a:avLst/>
          </a:prstGeom>
        </p:spPr>
      </p:pic>
      <p:sp>
        <p:nvSpPr>
          <p:cNvPr id="2" name="タイトル 1">
            <a:extLst>
              <a:ext uri="{FF2B5EF4-FFF2-40B4-BE49-F238E27FC236}">
                <a16:creationId xmlns:a16="http://schemas.microsoft.com/office/drawing/2014/main" id="{2F24E899-FB39-2A2C-4189-273144595815}"/>
              </a:ext>
            </a:extLst>
          </p:cNvPr>
          <p:cNvSpPr txBox="1">
            <a:spLocks/>
          </p:cNvSpPr>
          <p:nvPr/>
        </p:nvSpPr>
        <p:spPr>
          <a:xfrm>
            <a:off x="408700" y="286604"/>
            <a:ext cx="9870165" cy="436207"/>
          </a:xfrm>
          <a:prstGeom prst="rect">
            <a:avLst/>
          </a:prstGeom>
        </p:spPr>
        <p:txBody>
          <a:bodyPr vert="horz" lIns="91440" tIns="45720" rIns="91440" bIns="45720" rtlCol="0" anchor="t">
            <a:normAutofit fontScale="97500"/>
          </a:bodyPr>
          <a:lstStyle>
            <a:lvl1pPr algn="l" defTabSz="914400" rtl="0" eaLnBrk="1" latinLnBrk="0" hangingPunct="1">
              <a:lnSpc>
                <a:spcPct val="90000"/>
              </a:lnSpc>
              <a:spcBef>
                <a:spcPct val="0"/>
              </a:spcBef>
              <a:buNone/>
              <a:defRPr kumimoji="1" sz="4700" i="0" kern="1200" spc="-50" baseline="0">
                <a:solidFill>
                  <a:schemeClr val="tx1">
                    <a:lumMod val="75000"/>
                    <a:lumOff val="25000"/>
                  </a:schemeClr>
                </a:solidFill>
                <a:latin typeface="Meiryo UI" panose="020B0604030504040204" pitchFamily="50" charset="-128"/>
                <a:ea typeface="Meiryo UI" panose="020B0604030504040204" pitchFamily="50" charset="-128"/>
                <a:cs typeface="+mj-cs"/>
              </a:defRPr>
            </a:lvl1pPr>
          </a:lstStyle>
          <a:p>
            <a:r>
              <a:rPr lang="ja-JP" altLang="en-US" sz="2400" b="1" dirty="0"/>
              <a:t>① 建設現場　　朝礼用途サイネージ</a:t>
            </a:r>
            <a:endParaRPr lang="en-US" altLang="ja-JP" sz="2400" b="1" dirty="0"/>
          </a:p>
        </p:txBody>
      </p:sp>
      <p:sp>
        <p:nvSpPr>
          <p:cNvPr id="3" name="タイトル 1">
            <a:extLst>
              <a:ext uri="{FF2B5EF4-FFF2-40B4-BE49-F238E27FC236}">
                <a16:creationId xmlns:a16="http://schemas.microsoft.com/office/drawing/2014/main" id="{121F6D2B-F3A9-04C3-736B-F72F94473B11}"/>
              </a:ext>
            </a:extLst>
          </p:cNvPr>
          <p:cNvSpPr txBox="1">
            <a:spLocks/>
          </p:cNvSpPr>
          <p:nvPr/>
        </p:nvSpPr>
        <p:spPr>
          <a:xfrm>
            <a:off x="445376" y="1092146"/>
            <a:ext cx="10058400" cy="318643"/>
          </a:xfrm>
          <a:prstGeom prst="rect">
            <a:avLst/>
          </a:prstGeom>
        </p:spPr>
        <p:txBody>
          <a:bodyPr vert="horz" lIns="91440" tIns="45720" rIns="91440" bIns="45720" rtlCol="0" anchor="t">
            <a:normAutofit lnSpcReduction="10000"/>
          </a:bodyPr>
          <a:lstStyle>
            <a:lvl1pPr algn="l" defTabSz="914400" rtl="0" eaLnBrk="1" latinLnBrk="0" hangingPunct="1">
              <a:lnSpc>
                <a:spcPct val="90000"/>
              </a:lnSpc>
              <a:spcBef>
                <a:spcPct val="0"/>
              </a:spcBef>
              <a:buNone/>
              <a:defRPr kumimoji="1" sz="4700" i="0" kern="1200" spc="-50" baseline="0">
                <a:solidFill>
                  <a:schemeClr val="tx1">
                    <a:lumMod val="75000"/>
                    <a:lumOff val="25000"/>
                  </a:schemeClr>
                </a:solidFill>
                <a:latin typeface="Meiryo UI" panose="020B0604030504040204" pitchFamily="50" charset="-128"/>
                <a:ea typeface="Meiryo UI" panose="020B0604030504040204" pitchFamily="50" charset="-128"/>
                <a:cs typeface="+mj-cs"/>
              </a:defRPr>
            </a:lvl1pPr>
          </a:lstStyle>
          <a:p>
            <a:r>
              <a:rPr lang="ja-JP" altLang="en-US" sz="1800" b="1" dirty="0"/>
              <a:t>●建設現場　現場作業員向け朝礼、</a:t>
            </a:r>
            <a:r>
              <a:rPr lang="ja-JP" altLang="en-US" sz="1800" b="1" dirty="0">
                <a:solidFill>
                  <a:schemeClr val="tx1"/>
                </a:solidFill>
              </a:rPr>
              <a:t>情報共有に</a:t>
            </a:r>
            <a:r>
              <a:rPr lang="ja-JP" altLang="en-US" sz="1800" b="1" dirty="0"/>
              <a:t>活用されるサイネージ</a:t>
            </a:r>
            <a:endParaRPr lang="en-US" altLang="ja-JP" sz="1800" b="1" dirty="0"/>
          </a:p>
        </p:txBody>
      </p:sp>
      <p:sp>
        <p:nvSpPr>
          <p:cNvPr id="4" name="正方形/長方形 3">
            <a:extLst>
              <a:ext uri="{FF2B5EF4-FFF2-40B4-BE49-F238E27FC236}">
                <a16:creationId xmlns:a16="http://schemas.microsoft.com/office/drawing/2014/main" id="{E223F8EB-568F-5FA8-9900-DFA14FADAAD2}"/>
              </a:ext>
            </a:extLst>
          </p:cNvPr>
          <p:cNvSpPr/>
          <p:nvPr/>
        </p:nvSpPr>
        <p:spPr>
          <a:xfrm rot="16200000">
            <a:off x="6039395" y="-5316583"/>
            <a:ext cx="113213" cy="1219200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5" name="タイトル 1">
            <a:extLst>
              <a:ext uri="{FF2B5EF4-FFF2-40B4-BE49-F238E27FC236}">
                <a16:creationId xmlns:a16="http://schemas.microsoft.com/office/drawing/2014/main" id="{9A846AF1-A3EB-C315-741B-47A1B3D00193}"/>
              </a:ext>
            </a:extLst>
          </p:cNvPr>
          <p:cNvSpPr txBox="1">
            <a:spLocks/>
          </p:cNvSpPr>
          <p:nvPr/>
        </p:nvSpPr>
        <p:spPr>
          <a:xfrm>
            <a:off x="480807" y="1333408"/>
            <a:ext cx="11547566" cy="660846"/>
          </a:xfrm>
          <a:prstGeom prst="rect">
            <a:avLst/>
          </a:prstGeom>
        </p:spPr>
        <p:txBody>
          <a:bodyPr vert="horz" lIns="91440" tIns="45720" rIns="91440" bIns="45720" rtlCol="0" anchor="t">
            <a:normAutofit fontScale="77500" lnSpcReduction="20000"/>
          </a:bodyPr>
          <a:lstStyle>
            <a:lvl1pPr algn="l" defTabSz="914400" rtl="0" eaLnBrk="1" latinLnBrk="0" hangingPunct="1">
              <a:lnSpc>
                <a:spcPct val="90000"/>
              </a:lnSpc>
              <a:spcBef>
                <a:spcPct val="0"/>
              </a:spcBef>
              <a:buNone/>
              <a:defRPr kumimoji="1" sz="4700" i="0" kern="1200" spc="-50" baseline="0">
                <a:solidFill>
                  <a:schemeClr val="tx1">
                    <a:lumMod val="75000"/>
                    <a:lumOff val="25000"/>
                  </a:schemeClr>
                </a:solidFill>
                <a:latin typeface="Meiryo UI" panose="020B0604030504040204" pitchFamily="50" charset="-128"/>
                <a:ea typeface="Meiryo UI" panose="020B0604030504040204" pitchFamily="50" charset="-128"/>
                <a:cs typeface="+mj-cs"/>
              </a:defRPr>
            </a:lvl1pPr>
          </a:lstStyle>
          <a:p>
            <a:pPr>
              <a:lnSpc>
                <a:spcPct val="150000"/>
              </a:lnSpc>
            </a:pPr>
            <a:r>
              <a:rPr lang="ja-JP" altLang="en-US" sz="1400" dirty="0">
                <a:solidFill>
                  <a:schemeClr val="tx1"/>
                </a:solidFill>
              </a:rPr>
              <a:t>工事現場での朝礼用途サイネージの事例となります。過去液晶モニターが多く使用されて参りましたが、現在の主流は</a:t>
            </a:r>
            <a:r>
              <a:rPr lang="en-US" altLang="ja-JP" sz="1400" dirty="0">
                <a:solidFill>
                  <a:schemeClr val="tx1"/>
                </a:solidFill>
              </a:rPr>
              <a:t>LED</a:t>
            </a:r>
            <a:r>
              <a:rPr lang="ja-JP" altLang="en-US" sz="1400" dirty="0">
                <a:solidFill>
                  <a:schemeClr val="tx1"/>
                </a:solidFill>
              </a:rPr>
              <a:t>サイネージとなっております。</a:t>
            </a:r>
            <a:endParaRPr lang="en-US" altLang="ja-JP" sz="1400" dirty="0">
              <a:solidFill>
                <a:schemeClr val="tx1"/>
              </a:solidFill>
            </a:endParaRPr>
          </a:p>
          <a:p>
            <a:pPr>
              <a:lnSpc>
                <a:spcPct val="150000"/>
              </a:lnSpc>
            </a:pPr>
            <a:r>
              <a:rPr lang="ja-JP" altLang="en-US" sz="1400" dirty="0">
                <a:solidFill>
                  <a:schemeClr val="tx1"/>
                </a:solidFill>
              </a:rPr>
              <a:t>サイズ拡張性・直射日光にも負けない輝度・視認性・</a:t>
            </a:r>
            <a:r>
              <a:rPr lang="en-US" altLang="ja-JP" sz="1400" dirty="0">
                <a:solidFill>
                  <a:schemeClr val="tx1"/>
                </a:solidFill>
              </a:rPr>
              <a:t>PC</a:t>
            </a:r>
            <a:r>
              <a:rPr lang="ja-JP" altLang="en-US" sz="1400" dirty="0">
                <a:solidFill>
                  <a:schemeClr val="tx1"/>
                </a:solidFill>
              </a:rPr>
              <a:t>、タブレット画面をそのままサイネージに投影する簡易な仕組みなどなど、現場に適応した優れたシステム製品をご提供、数々の建設現場にご採用頂いております。</a:t>
            </a:r>
            <a:endParaRPr lang="en-US" altLang="ko-KR" sz="1400" dirty="0">
              <a:solidFill>
                <a:schemeClr val="tx1"/>
              </a:solidFill>
            </a:endParaRPr>
          </a:p>
        </p:txBody>
      </p:sp>
      <p:pic>
        <p:nvPicPr>
          <p:cNvPr id="7" name="図 6" descr="建物の入り口の上の看板&#10;&#10;低い精度で自動的に生成された説明">
            <a:extLst>
              <a:ext uri="{FF2B5EF4-FFF2-40B4-BE49-F238E27FC236}">
                <a16:creationId xmlns:a16="http://schemas.microsoft.com/office/drawing/2014/main" id="{5FD9F117-2D0F-DCBF-14F5-64EDB62374C0}"/>
              </a:ext>
            </a:extLst>
          </p:cNvPr>
          <p:cNvPicPr>
            <a:picLocks noChangeAspect="1"/>
          </p:cNvPicPr>
          <p:nvPr/>
        </p:nvPicPr>
        <p:blipFill>
          <a:blip r:embed="rId3"/>
          <a:stretch>
            <a:fillRect/>
          </a:stretch>
        </p:blipFill>
        <p:spPr>
          <a:xfrm>
            <a:off x="317181" y="1908172"/>
            <a:ext cx="5865676" cy="4229113"/>
          </a:xfrm>
          <a:prstGeom prst="rect">
            <a:avLst/>
          </a:prstGeom>
          <a:ln>
            <a:noFill/>
          </a:ln>
          <a:effectLst>
            <a:softEdge rad="112500"/>
          </a:effectLst>
        </p:spPr>
      </p:pic>
      <p:pic>
        <p:nvPicPr>
          <p:cNvPr id="13" name="図 12">
            <a:extLst>
              <a:ext uri="{FF2B5EF4-FFF2-40B4-BE49-F238E27FC236}">
                <a16:creationId xmlns:a16="http://schemas.microsoft.com/office/drawing/2014/main" id="{6C94A3A4-D33A-C3E3-753C-45440BDA6DCE}"/>
              </a:ext>
            </a:extLst>
          </p:cNvPr>
          <p:cNvPicPr>
            <a:picLocks noChangeAspect="1"/>
          </p:cNvPicPr>
          <p:nvPr/>
        </p:nvPicPr>
        <p:blipFill>
          <a:blip r:embed="rId4"/>
          <a:stretch>
            <a:fillRect/>
          </a:stretch>
        </p:blipFill>
        <p:spPr>
          <a:xfrm>
            <a:off x="10756850" y="349945"/>
            <a:ext cx="1169643" cy="307113"/>
          </a:xfrm>
          <a:prstGeom prst="rect">
            <a:avLst/>
          </a:prstGeom>
        </p:spPr>
      </p:pic>
      <p:pic>
        <p:nvPicPr>
          <p:cNvPr id="8" name="図 7" descr="建物, 屋外, 道路, トラック が含まれている画像&#10;&#10;自動的に生成された説明">
            <a:extLst>
              <a:ext uri="{FF2B5EF4-FFF2-40B4-BE49-F238E27FC236}">
                <a16:creationId xmlns:a16="http://schemas.microsoft.com/office/drawing/2014/main" id="{03414AD7-4989-3C9D-9FA0-FD2524C0D26E}"/>
              </a:ext>
            </a:extLst>
          </p:cNvPr>
          <p:cNvPicPr>
            <a:picLocks noChangeAspect="1"/>
          </p:cNvPicPr>
          <p:nvPr/>
        </p:nvPicPr>
        <p:blipFill>
          <a:blip r:embed="rId5"/>
          <a:stretch>
            <a:fillRect/>
          </a:stretch>
        </p:blipFill>
        <p:spPr>
          <a:xfrm>
            <a:off x="6253357" y="1908172"/>
            <a:ext cx="5474452" cy="4261829"/>
          </a:xfrm>
          <a:prstGeom prst="rect">
            <a:avLst/>
          </a:prstGeom>
          <a:ln>
            <a:noFill/>
          </a:ln>
          <a:effectLst>
            <a:softEdge rad="112500"/>
          </a:effectLst>
        </p:spPr>
      </p:pic>
      <p:sp>
        <p:nvSpPr>
          <p:cNvPr id="15" name="サブタイトル 2">
            <a:extLst>
              <a:ext uri="{FF2B5EF4-FFF2-40B4-BE49-F238E27FC236}">
                <a16:creationId xmlns:a16="http://schemas.microsoft.com/office/drawing/2014/main" id="{382E7693-36ED-A9DB-2BA9-DE1E00236B77}"/>
              </a:ext>
            </a:extLst>
          </p:cNvPr>
          <p:cNvSpPr txBox="1">
            <a:spLocks/>
          </p:cNvSpPr>
          <p:nvPr/>
        </p:nvSpPr>
        <p:spPr>
          <a:xfrm>
            <a:off x="2150414" y="6504507"/>
            <a:ext cx="7887899" cy="261061"/>
          </a:xfrm>
          <a:prstGeom prst="rect">
            <a:avLst/>
          </a:prstGeom>
        </p:spPr>
        <p:txBody>
          <a:bodyPr vert="horz" lIns="91440" tIns="45720" rIns="91440" bIns="45720" rtlCol="0" anchor="t">
            <a:normAutofit/>
          </a:bodyPr>
          <a:lstStyle>
            <a:lvl1pPr marL="0" indent="0" algn="l" defTabSz="457200" rtl="0" eaLnBrk="1" latinLnBrk="0" hangingPunct="1">
              <a:lnSpc>
                <a:spcPct val="110000"/>
              </a:lnSpc>
              <a:spcBef>
                <a:spcPct val="20000"/>
              </a:spcBef>
              <a:spcAft>
                <a:spcPts val="600"/>
              </a:spcAft>
              <a:buClr>
                <a:schemeClr val="accent1"/>
              </a:buClr>
              <a:buSzPct val="92000"/>
              <a:buFont typeface="Wingdings 2" panose="05020102010507070707" pitchFamily="18" charset="2"/>
              <a:buNone/>
              <a:defRPr kumimoji="1" sz="1600" kern="1200" cap="all">
                <a:solidFill>
                  <a:schemeClr val="accent1"/>
                </a:solidFill>
                <a:latin typeface="Meiryo UI" panose="020B0604030504040204" pitchFamily="50" charset="-128"/>
                <a:ea typeface="Meiryo UI" panose="020B0604030504040204" pitchFamily="50" charset="-128"/>
                <a:cs typeface="+mn-cs"/>
              </a:defRPr>
            </a:lvl1pPr>
            <a:lvl2pPr marL="457200" indent="0" algn="ctr" defTabSz="457200" rtl="0" eaLnBrk="1" latinLnBrk="0" hangingPunct="1">
              <a:spcBef>
                <a:spcPct val="20000"/>
              </a:spcBef>
              <a:spcAft>
                <a:spcPts val="600"/>
              </a:spcAft>
              <a:buClr>
                <a:schemeClr val="accent1"/>
              </a:buClr>
              <a:buSzPct val="92000"/>
              <a:buFont typeface="Wingdings 2" panose="05020102010507070707" pitchFamily="18" charset="2"/>
              <a:buNone/>
              <a:defRPr kumimoji="1" sz="1400" kern="1200">
                <a:solidFill>
                  <a:schemeClr val="tx1">
                    <a:tint val="75000"/>
                  </a:schemeClr>
                </a:solidFill>
                <a:latin typeface="Meiryo UI" panose="020B0604030504040204" pitchFamily="50" charset="-128"/>
                <a:ea typeface="Meiryo UI" panose="020B0604030504040204" pitchFamily="50" charset="-128"/>
                <a:cs typeface="+mn-cs"/>
              </a:defRPr>
            </a:lvl2pPr>
            <a:lvl3pPr marL="914400" indent="0" algn="ctr" defTabSz="457200" rtl="0" eaLnBrk="1" latinLnBrk="0" hangingPunct="1">
              <a:spcBef>
                <a:spcPct val="20000"/>
              </a:spcBef>
              <a:spcAft>
                <a:spcPts val="600"/>
              </a:spcAft>
              <a:buClr>
                <a:schemeClr val="accent1"/>
              </a:buClr>
              <a:buSzPct val="92000"/>
              <a:buFont typeface="Wingdings 2" panose="05020102010507070707" pitchFamily="18" charset="2"/>
              <a:buNone/>
              <a:defRPr kumimoji="1" sz="1300" kern="1200">
                <a:solidFill>
                  <a:schemeClr val="tx1">
                    <a:tint val="75000"/>
                  </a:schemeClr>
                </a:solidFill>
                <a:latin typeface="Meiryo UI" panose="020B0604030504040204" pitchFamily="50" charset="-128"/>
                <a:ea typeface="Meiryo UI" panose="020B0604030504040204" pitchFamily="50" charset="-128"/>
                <a:cs typeface="+mn-cs"/>
              </a:defRPr>
            </a:lvl3pPr>
            <a:lvl4pPr marL="1371600" indent="0" algn="ctr" defTabSz="457200" rtl="0" eaLnBrk="1" latinLnBrk="0" hangingPunct="1">
              <a:spcBef>
                <a:spcPct val="20000"/>
              </a:spcBef>
              <a:spcAft>
                <a:spcPts val="600"/>
              </a:spcAft>
              <a:buClr>
                <a:schemeClr val="accent1"/>
              </a:buClr>
              <a:buSzPct val="92000"/>
              <a:buFont typeface="Wingdings 2" panose="05020102010507070707" pitchFamily="18" charset="2"/>
              <a:buNone/>
              <a:defRPr kumimoji="1" sz="1100" kern="1200">
                <a:solidFill>
                  <a:schemeClr val="tx1">
                    <a:tint val="75000"/>
                  </a:schemeClr>
                </a:solidFill>
                <a:latin typeface="Meiryo UI" panose="020B0604030504040204" pitchFamily="50" charset="-128"/>
                <a:ea typeface="Meiryo UI" panose="020B0604030504040204" pitchFamily="50" charset="-128"/>
                <a:cs typeface="+mn-cs"/>
              </a:defRPr>
            </a:lvl4pPr>
            <a:lvl5pPr marL="1828800" indent="0" algn="ctr" defTabSz="457200" rtl="0" eaLnBrk="1" latinLnBrk="0" hangingPunct="1">
              <a:spcBef>
                <a:spcPct val="20000"/>
              </a:spcBef>
              <a:spcAft>
                <a:spcPts val="600"/>
              </a:spcAft>
              <a:buClr>
                <a:schemeClr val="accent1"/>
              </a:buClr>
              <a:buSzPct val="92000"/>
              <a:buFont typeface="Wingdings 2" panose="05020102010507070707" pitchFamily="18" charset="2"/>
              <a:buNone/>
              <a:defRPr kumimoji="1" sz="1100" kern="1200">
                <a:solidFill>
                  <a:schemeClr val="tx1">
                    <a:tint val="75000"/>
                  </a:schemeClr>
                </a:solidFill>
                <a:latin typeface="Meiryo UI" panose="020B0604030504040204" pitchFamily="50" charset="-128"/>
                <a:ea typeface="Meiryo UI" panose="020B0604030504040204" pitchFamily="50" charset="-128"/>
                <a:cs typeface="+mn-cs"/>
              </a:defRPr>
            </a:lvl5pPr>
            <a:lvl6pPr marL="2286000" indent="0" algn="ctr" defTabSz="457200" rtl="0" eaLnBrk="1" latinLnBrk="0" hangingPunct="1">
              <a:spcBef>
                <a:spcPct val="20000"/>
              </a:spcBef>
              <a:spcAft>
                <a:spcPts val="600"/>
              </a:spcAft>
              <a:buClr>
                <a:schemeClr val="accent2"/>
              </a:buClr>
              <a:buSzPct val="92000"/>
              <a:buFont typeface="Wingdings 2" panose="05020102010507070707" pitchFamily="18" charset="2"/>
              <a:buNone/>
              <a:defRPr kumimoji="1" sz="1200" kern="1200">
                <a:solidFill>
                  <a:schemeClr val="tx1">
                    <a:tint val="75000"/>
                  </a:schemeClr>
                </a:solidFill>
                <a:latin typeface="+mn-lt"/>
                <a:ea typeface="+mn-ea"/>
                <a:cs typeface="+mn-cs"/>
              </a:defRPr>
            </a:lvl6pPr>
            <a:lvl7pPr marL="2743200" indent="0" algn="ctr" defTabSz="457200" rtl="0" eaLnBrk="1" latinLnBrk="0" hangingPunct="1">
              <a:spcBef>
                <a:spcPct val="20000"/>
              </a:spcBef>
              <a:spcAft>
                <a:spcPts val="600"/>
              </a:spcAft>
              <a:buClr>
                <a:schemeClr val="accent2"/>
              </a:buClr>
              <a:buSzPct val="92000"/>
              <a:buFont typeface="Wingdings 2" panose="05020102010507070707" pitchFamily="18" charset="2"/>
              <a:buNone/>
              <a:defRPr kumimoji="1" sz="1200" kern="1200">
                <a:solidFill>
                  <a:schemeClr val="tx1">
                    <a:tint val="75000"/>
                  </a:schemeClr>
                </a:solidFill>
                <a:latin typeface="+mn-lt"/>
                <a:ea typeface="+mn-ea"/>
                <a:cs typeface="+mn-cs"/>
              </a:defRPr>
            </a:lvl7pPr>
            <a:lvl8pPr marL="3200400" indent="0" algn="ctr" defTabSz="457200" rtl="0" eaLnBrk="1" latinLnBrk="0" hangingPunct="1">
              <a:spcBef>
                <a:spcPct val="20000"/>
              </a:spcBef>
              <a:spcAft>
                <a:spcPts val="600"/>
              </a:spcAft>
              <a:buClr>
                <a:schemeClr val="accent2"/>
              </a:buClr>
              <a:buSzPct val="92000"/>
              <a:buFont typeface="Wingdings 2" panose="05020102010507070707" pitchFamily="18" charset="2"/>
              <a:buNone/>
              <a:defRPr kumimoji="1" sz="1200" kern="1200">
                <a:solidFill>
                  <a:schemeClr val="tx1">
                    <a:tint val="75000"/>
                  </a:schemeClr>
                </a:solidFill>
                <a:latin typeface="+mn-lt"/>
                <a:ea typeface="+mn-ea"/>
                <a:cs typeface="+mn-cs"/>
              </a:defRPr>
            </a:lvl8pPr>
            <a:lvl9pPr marL="3657600" indent="0" algn="ctr" defTabSz="457200" rtl="0" eaLnBrk="1" latinLnBrk="0" hangingPunct="1">
              <a:spcBef>
                <a:spcPct val="20000"/>
              </a:spcBef>
              <a:spcAft>
                <a:spcPts val="600"/>
              </a:spcAft>
              <a:buClr>
                <a:schemeClr val="accent2"/>
              </a:buClr>
              <a:buSzPct val="92000"/>
              <a:buFont typeface="Wingdings 2" panose="05020102010507070707" pitchFamily="18" charset="2"/>
              <a:buNone/>
              <a:defRPr kumimoji="1" sz="1200" kern="1200">
                <a:solidFill>
                  <a:schemeClr val="tx1">
                    <a:tint val="75000"/>
                  </a:schemeClr>
                </a:solidFill>
                <a:latin typeface="+mn-lt"/>
                <a:ea typeface="+mn-ea"/>
                <a:cs typeface="+mn-cs"/>
              </a:defRPr>
            </a:lvl9pPr>
          </a:lstStyle>
          <a:p>
            <a:pPr algn="r"/>
            <a:r>
              <a:rPr lang="ja-JP" altLang="en-US" sz="800" dirty="0">
                <a:solidFill>
                  <a:schemeClr val="bg1"/>
                </a:solidFill>
              </a:rPr>
              <a:t>東京都千代田区富士見１－３－１１　 富士見デュープレックスビズ </a:t>
            </a:r>
            <a:r>
              <a:rPr lang="en-US" altLang="ja-JP" sz="800" dirty="0">
                <a:solidFill>
                  <a:schemeClr val="bg1"/>
                </a:solidFill>
              </a:rPr>
              <a:t>6F          TEL : 03-5734-1453           FAX : 03-5734-1454             E-Mail : info@isung.co.jp</a:t>
            </a:r>
          </a:p>
        </p:txBody>
      </p:sp>
    </p:spTree>
    <p:extLst>
      <p:ext uri="{BB962C8B-B14F-4D97-AF65-F5344CB8AC3E}">
        <p14:creationId xmlns:p14="http://schemas.microsoft.com/office/powerpoint/2010/main" val="199112105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 name="図 30" descr="フェンス, 草, 屋内, 建物 が含まれている画像&#10;&#10;自動的に生成された説明">
            <a:extLst>
              <a:ext uri="{FF2B5EF4-FFF2-40B4-BE49-F238E27FC236}">
                <a16:creationId xmlns:a16="http://schemas.microsoft.com/office/drawing/2014/main" id="{5061715B-E085-B921-9BCC-6A45C1DC4553}"/>
              </a:ext>
            </a:extLst>
          </p:cNvPr>
          <p:cNvPicPr>
            <a:picLocks noGrp="1" noRot="1" noChangeAspect="1" noMove="1" noResize="1" noEditPoints="1" noAdjustHandles="1" noChangeArrowheads="1" noChangeShapeType="1" noCrop="1"/>
          </p:cNvPicPr>
          <p:nvPr/>
        </p:nvPicPr>
        <p:blipFill>
          <a:blip r:embed="rId2">
            <a:alphaModFix amt="10000"/>
          </a:blip>
          <a:stretch>
            <a:fillRect/>
          </a:stretch>
        </p:blipFill>
        <p:spPr>
          <a:xfrm>
            <a:off x="0" y="0"/>
            <a:ext cx="12191999" cy="6858000"/>
          </a:xfrm>
          <a:prstGeom prst="rect">
            <a:avLst/>
          </a:prstGeom>
        </p:spPr>
      </p:pic>
      <p:sp>
        <p:nvSpPr>
          <p:cNvPr id="3" name="タイトル 1">
            <a:extLst>
              <a:ext uri="{FF2B5EF4-FFF2-40B4-BE49-F238E27FC236}">
                <a16:creationId xmlns:a16="http://schemas.microsoft.com/office/drawing/2014/main" id="{121F6D2B-F3A9-04C3-736B-F72F94473B11}"/>
              </a:ext>
            </a:extLst>
          </p:cNvPr>
          <p:cNvSpPr txBox="1">
            <a:spLocks/>
          </p:cNvSpPr>
          <p:nvPr/>
        </p:nvSpPr>
        <p:spPr>
          <a:xfrm>
            <a:off x="452249" y="1048601"/>
            <a:ext cx="4188823" cy="318643"/>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kumimoji="1" sz="4700" i="0" kern="1200" spc="-50" baseline="0">
                <a:solidFill>
                  <a:schemeClr val="tx1">
                    <a:lumMod val="75000"/>
                    <a:lumOff val="25000"/>
                  </a:schemeClr>
                </a:solidFill>
                <a:latin typeface="Meiryo UI" panose="020B0604030504040204" pitchFamily="50" charset="-128"/>
                <a:ea typeface="Meiryo UI" panose="020B0604030504040204" pitchFamily="50" charset="-128"/>
                <a:cs typeface="+mj-cs"/>
              </a:defRPr>
            </a:lvl1pPr>
          </a:lstStyle>
          <a:p>
            <a:r>
              <a:rPr lang="ja-JP" altLang="en-US" sz="1800" dirty="0"/>
              <a:t>●</a:t>
            </a:r>
            <a:r>
              <a:rPr lang="en-US" altLang="ja-JP" sz="1800" b="1" dirty="0"/>
              <a:t>HDMI</a:t>
            </a:r>
            <a:r>
              <a:rPr lang="ja-JP" altLang="en-US" sz="1800" b="1" dirty="0"/>
              <a:t>コントローラを用いたシステム構成</a:t>
            </a:r>
            <a:endParaRPr lang="en-US" altLang="ja-JP" sz="1800" b="1" dirty="0"/>
          </a:p>
        </p:txBody>
      </p:sp>
      <p:sp>
        <p:nvSpPr>
          <p:cNvPr id="4" name="正方形/長方形 3">
            <a:extLst>
              <a:ext uri="{FF2B5EF4-FFF2-40B4-BE49-F238E27FC236}">
                <a16:creationId xmlns:a16="http://schemas.microsoft.com/office/drawing/2014/main" id="{E223F8EB-568F-5FA8-9900-DFA14FADAAD2}"/>
              </a:ext>
            </a:extLst>
          </p:cNvPr>
          <p:cNvSpPr/>
          <p:nvPr/>
        </p:nvSpPr>
        <p:spPr>
          <a:xfrm rot="16200000">
            <a:off x="6039395" y="-5316583"/>
            <a:ext cx="113213" cy="1219200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pic>
        <p:nvPicPr>
          <p:cNvPr id="59" name="図 58" descr="座る, 光 が含まれている画像&#10;&#10;自動的に生成された説明">
            <a:extLst>
              <a:ext uri="{FF2B5EF4-FFF2-40B4-BE49-F238E27FC236}">
                <a16:creationId xmlns:a16="http://schemas.microsoft.com/office/drawing/2014/main" id="{40679EDD-149C-EC53-CF2F-7CC90ED201B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060533" y="2579718"/>
            <a:ext cx="1570539" cy="1570539"/>
          </a:xfrm>
          <a:prstGeom prst="rect">
            <a:avLst/>
          </a:prstGeom>
        </p:spPr>
      </p:pic>
      <p:sp>
        <p:nvSpPr>
          <p:cNvPr id="60" name="タイトル 1">
            <a:extLst>
              <a:ext uri="{FF2B5EF4-FFF2-40B4-BE49-F238E27FC236}">
                <a16:creationId xmlns:a16="http://schemas.microsoft.com/office/drawing/2014/main" id="{2B54300B-926C-0419-5F81-C479A5B3FFB7}"/>
              </a:ext>
            </a:extLst>
          </p:cNvPr>
          <p:cNvSpPr txBox="1">
            <a:spLocks/>
          </p:cNvSpPr>
          <p:nvPr/>
        </p:nvSpPr>
        <p:spPr>
          <a:xfrm>
            <a:off x="6987285" y="3415061"/>
            <a:ext cx="1717034" cy="449412"/>
          </a:xfrm>
          <a:prstGeom prst="rect">
            <a:avLst/>
          </a:prstGeom>
        </p:spPr>
        <p:txBody>
          <a:bodyPr vert="horz" lIns="91440" tIns="45720" rIns="91440" bIns="45720" rtlCol="0" anchor="b">
            <a:normAutofit fontScale="97500"/>
          </a:bodyPr>
          <a:lstStyle>
            <a:lvl1pPr algn="l" defTabSz="457200" rtl="0" eaLnBrk="1" latinLnBrk="0" hangingPunct="1">
              <a:lnSpc>
                <a:spcPct val="100000"/>
              </a:lnSpc>
              <a:spcBef>
                <a:spcPct val="0"/>
              </a:spcBef>
              <a:buNone/>
              <a:defRPr kumimoji="1" sz="2800" b="1" kern="1200" cap="all">
                <a:solidFill>
                  <a:schemeClr val="tx1">
                    <a:lumMod val="75000"/>
                    <a:lumOff val="25000"/>
                  </a:schemeClr>
                </a:solidFill>
                <a:latin typeface="Meiryo UI" panose="020B0604030504040204" pitchFamily="50" charset="-128"/>
                <a:ea typeface="Meiryo UI" panose="020B0604030504040204" pitchFamily="50" charset="-128"/>
                <a:cs typeface="+mj-cs"/>
              </a:defRPr>
            </a:lvl1pPr>
            <a:lvl2pPr eaLnBrk="1" hangingPunct="1">
              <a:defRPr kumimoji="1">
                <a:solidFill>
                  <a:schemeClr val="tx2"/>
                </a:solidFill>
              </a:defRPr>
            </a:lvl2pPr>
            <a:lvl3pPr eaLnBrk="1" hangingPunct="1">
              <a:defRPr kumimoji="1">
                <a:solidFill>
                  <a:schemeClr val="tx2"/>
                </a:solidFill>
              </a:defRPr>
            </a:lvl3pPr>
            <a:lvl4pPr eaLnBrk="1" hangingPunct="1">
              <a:defRPr kumimoji="1">
                <a:solidFill>
                  <a:schemeClr val="tx2"/>
                </a:solidFill>
              </a:defRPr>
            </a:lvl4pPr>
            <a:lvl5pPr eaLnBrk="1" hangingPunct="1">
              <a:defRPr kumimoji="1">
                <a:solidFill>
                  <a:schemeClr val="tx2"/>
                </a:solidFill>
              </a:defRPr>
            </a:lvl5pPr>
            <a:lvl6pPr eaLnBrk="1" hangingPunct="1">
              <a:defRPr kumimoji="1">
                <a:solidFill>
                  <a:schemeClr val="tx2"/>
                </a:solidFill>
              </a:defRPr>
            </a:lvl6pPr>
            <a:lvl7pPr eaLnBrk="1" hangingPunct="1">
              <a:defRPr kumimoji="1">
                <a:solidFill>
                  <a:schemeClr val="tx2"/>
                </a:solidFill>
              </a:defRPr>
            </a:lvl7pPr>
            <a:lvl8pPr eaLnBrk="1" hangingPunct="1">
              <a:defRPr kumimoji="1">
                <a:solidFill>
                  <a:schemeClr val="tx2"/>
                </a:solidFill>
              </a:defRPr>
            </a:lvl8pPr>
            <a:lvl9pPr eaLnBrk="1" hangingPunct="1">
              <a:defRPr kumimoji="1">
                <a:solidFill>
                  <a:schemeClr val="tx2"/>
                </a:solidFill>
              </a:defRPr>
            </a:lvl9pPr>
          </a:lstStyle>
          <a:p>
            <a:pPr algn="ctr"/>
            <a:r>
              <a:rPr lang="en-US" altLang="ja" sz="1200" dirty="0">
                <a:solidFill>
                  <a:schemeClr val="bg1">
                    <a:lumMod val="50000"/>
                  </a:schemeClr>
                </a:solidFill>
              </a:rPr>
              <a:t>LAN CABLE</a:t>
            </a:r>
            <a:endParaRPr lang="ja" sz="1200" dirty="0">
              <a:solidFill>
                <a:schemeClr val="bg1">
                  <a:lumMod val="50000"/>
                </a:schemeClr>
              </a:solidFill>
            </a:endParaRPr>
          </a:p>
        </p:txBody>
      </p:sp>
      <p:pic>
        <p:nvPicPr>
          <p:cNvPr id="65" name="図 64" descr="コンピューターの画面&#10;&#10;自動的に生成された説明">
            <a:extLst>
              <a:ext uri="{FF2B5EF4-FFF2-40B4-BE49-F238E27FC236}">
                <a16:creationId xmlns:a16="http://schemas.microsoft.com/office/drawing/2014/main" id="{39ACDAC9-8776-3674-8FB0-97732BC4E00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632824" y="2093032"/>
            <a:ext cx="3172774" cy="2339661"/>
          </a:xfrm>
          <a:prstGeom prst="rect">
            <a:avLst/>
          </a:prstGeom>
        </p:spPr>
      </p:pic>
      <p:pic>
        <p:nvPicPr>
          <p:cNvPr id="6" name="図 5" descr="座る, モニター, コンピュータ が含まれている画像&#10;&#10;自動的に生成された説明">
            <a:extLst>
              <a:ext uri="{FF2B5EF4-FFF2-40B4-BE49-F238E27FC236}">
                <a16:creationId xmlns:a16="http://schemas.microsoft.com/office/drawing/2014/main" id="{B8CA1AEC-0414-A10D-CBE7-DF69CE273D51}"/>
              </a:ext>
            </a:extLst>
          </p:cNvPr>
          <p:cNvPicPr>
            <a:picLocks noChangeAspect="1"/>
          </p:cNvPicPr>
          <p:nvPr/>
        </p:nvPicPr>
        <p:blipFill>
          <a:blip r:embed="rId5"/>
          <a:stretch>
            <a:fillRect/>
          </a:stretch>
        </p:blipFill>
        <p:spPr>
          <a:xfrm rot="5400000">
            <a:off x="3070270" y="2674467"/>
            <a:ext cx="1331477" cy="1331477"/>
          </a:xfrm>
          <a:prstGeom prst="rect">
            <a:avLst/>
          </a:prstGeom>
        </p:spPr>
      </p:pic>
      <p:pic>
        <p:nvPicPr>
          <p:cNvPr id="8" name="図 7" descr="図形&#10;&#10;低い精度で自動的に生成された説明">
            <a:extLst>
              <a:ext uri="{FF2B5EF4-FFF2-40B4-BE49-F238E27FC236}">
                <a16:creationId xmlns:a16="http://schemas.microsoft.com/office/drawing/2014/main" id="{8A992277-6C1E-9617-40C0-85C019339BE4}"/>
              </a:ext>
            </a:extLst>
          </p:cNvPr>
          <p:cNvPicPr>
            <a:picLocks noChangeAspect="1"/>
          </p:cNvPicPr>
          <p:nvPr/>
        </p:nvPicPr>
        <p:blipFill>
          <a:blip r:embed="rId6"/>
          <a:stretch>
            <a:fillRect/>
          </a:stretch>
        </p:blipFill>
        <p:spPr>
          <a:xfrm>
            <a:off x="3444701" y="2476729"/>
            <a:ext cx="430614" cy="430614"/>
          </a:xfrm>
          <a:prstGeom prst="rect">
            <a:avLst/>
          </a:prstGeom>
        </p:spPr>
      </p:pic>
      <p:sp>
        <p:nvSpPr>
          <p:cNvPr id="11" name="矢印: 山形 10">
            <a:extLst>
              <a:ext uri="{FF2B5EF4-FFF2-40B4-BE49-F238E27FC236}">
                <a16:creationId xmlns:a16="http://schemas.microsoft.com/office/drawing/2014/main" id="{0772475E-80AE-8143-142C-D1455AE68C09}"/>
              </a:ext>
            </a:extLst>
          </p:cNvPr>
          <p:cNvSpPr/>
          <p:nvPr/>
        </p:nvSpPr>
        <p:spPr>
          <a:xfrm>
            <a:off x="2307809" y="2725784"/>
            <a:ext cx="529393" cy="1280160"/>
          </a:xfrm>
          <a:prstGeom prst="chevron">
            <a:avLst/>
          </a:prstGeom>
        </p:spPr>
        <p:style>
          <a:lnRef idx="1">
            <a:schemeClr val="accent2"/>
          </a:lnRef>
          <a:fillRef idx="3">
            <a:schemeClr val="accent2"/>
          </a:fillRef>
          <a:effectRef idx="2">
            <a:schemeClr val="accent2"/>
          </a:effectRef>
          <a:fontRef idx="minor">
            <a:schemeClr val="lt1"/>
          </a:fontRef>
        </p:style>
        <p:txBody>
          <a:bodyPr rtlCol="0" anchor="ctr"/>
          <a:lstStyle/>
          <a:p>
            <a:pPr algn="ctr"/>
            <a:endParaRPr kumimoji="1" lang="ja-JP" altLang="en-US">
              <a:solidFill>
                <a:schemeClr val="tx1"/>
              </a:solidFill>
            </a:endParaRPr>
          </a:p>
        </p:txBody>
      </p:sp>
      <p:pic>
        <p:nvPicPr>
          <p:cNvPr id="12" name="図 11" descr="図形&#10;&#10;低い精度で自動的に生成された説明">
            <a:extLst>
              <a:ext uri="{FF2B5EF4-FFF2-40B4-BE49-F238E27FC236}">
                <a16:creationId xmlns:a16="http://schemas.microsoft.com/office/drawing/2014/main" id="{254FFA61-C244-1C0A-6523-EAC751364D57}"/>
              </a:ext>
            </a:extLst>
          </p:cNvPr>
          <p:cNvPicPr>
            <a:picLocks noChangeAspect="1"/>
          </p:cNvPicPr>
          <p:nvPr/>
        </p:nvPicPr>
        <p:blipFill>
          <a:blip r:embed="rId6"/>
          <a:stretch>
            <a:fillRect/>
          </a:stretch>
        </p:blipFill>
        <p:spPr>
          <a:xfrm>
            <a:off x="2288028" y="2151020"/>
            <a:ext cx="430614" cy="430614"/>
          </a:xfrm>
          <a:prstGeom prst="rect">
            <a:avLst/>
          </a:prstGeom>
        </p:spPr>
      </p:pic>
      <p:grpSp>
        <p:nvGrpSpPr>
          <p:cNvPr id="15" name="グループ化 14">
            <a:extLst>
              <a:ext uri="{FF2B5EF4-FFF2-40B4-BE49-F238E27FC236}">
                <a16:creationId xmlns:a16="http://schemas.microsoft.com/office/drawing/2014/main" id="{3660008A-1FCC-4A5D-F864-CA99BF340085}"/>
              </a:ext>
            </a:extLst>
          </p:cNvPr>
          <p:cNvGrpSpPr/>
          <p:nvPr/>
        </p:nvGrpSpPr>
        <p:grpSpPr>
          <a:xfrm>
            <a:off x="883243" y="1571155"/>
            <a:ext cx="1191498" cy="2392779"/>
            <a:chOff x="300431" y="1531832"/>
            <a:chExt cx="1875529" cy="3766457"/>
          </a:xfrm>
        </p:grpSpPr>
        <p:pic>
          <p:nvPicPr>
            <p:cNvPr id="10" name="図 9">
              <a:extLst>
                <a:ext uri="{FF2B5EF4-FFF2-40B4-BE49-F238E27FC236}">
                  <a16:creationId xmlns:a16="http://schemas.microsoft.com/office/drawing/2014/main" id="{4267B5B3-DBC2-3DB3-7770-ABFD475077AE}"/>
                </a:ext>
              </a:extLst>
            </p:cNvPr>
            <p:cNvPicPr>
              <a:picLocks noChangeAspect="1"/>
            </p:cNvPicPr>
            <p:nvPr/>
          </p:nvPicPr>
          <p:blipFill>
            <a:blip r:embed="rId7"/>
            <a:stretch>
              <a:fillRect/>
            </a:stretch>
          </p:blipFill>
          <p:spPr>
            <a:xfrm>
              <a:off x="300431" y="1531832"/>
              <a:ext cx="1875529" cy="3766457"/>
            </a:xfrm>
            <a:prstGeom prst="rect">
              <a:avLst/>
            </a:prstGeom>
          </p:spPr>
        </p:pic>
        <p:sp>
          <p:nvSpPr>
            <p:cNvPr id="13" name="正方形/長方形 12">
              <a:extLst>
                <a:ext uri="{FF2B5EF4-FFF2-40B4-BE49-F238E27FC236}">
                  <a16:creationId xmlns:a16="http://schemas.microsoft.com/office/drawing/2014/main" id="{216EDAED-5D75-542E-05F0-92E1E04FBC57}"/>
                </a:ext>
              </a:extLst>
            </p:cNvPr>
            <p:cNvSpPr/>
            <p:nvPr/>
          </p:nvSpPr>
          <p:spPr>
            <a:xfrm>
              <a:off x="618309" y="2767545"/>
              <a:ext cx="1292954" cy="7599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14" name="正方形/長方形 13">
            <a:extLst>
              <a:ext uri="{FF2B5EF4-FFF2-40B4-BE49-F238E27FC236}">
                <a16:creationId xmlns:a16="http://schemas.microsoft.com/office/drawing/2014/main" id="{5FCC6FD5-9573-0912-F23D-717475AC220D}"/>
              </a:ext>
            </a:extLst>
          </p:cNvPr>
          <p:cNvSpPr/>
          <p:nvPr/>
        </p:nvSpPr>
        <p:spPr>
          <a:xfrm>
            <a:off x="0" y="5362700"/>
            <a:ext cx="12192000" cy="559132"/>
          </a:xfrm>
          <a:prstGeom prst="rect">
            <a:avLst/>
          </a:prstGeom>
          <a:solidFill>
            <a:schemeClr val="accent1"/>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kumimoji="1" lang="en-US" altLang="ja-JP" sz="1400" b="1" dirty="0">
                <a:latin typeface="Meiryo UI" panose="020B0604030504040204" pitchFamily="50" charset="-128"/>
                <a:ea typeface="Meiryo UI" panose="020B0604030504040204" pitchFamily="50" charset="-128"/>
              </a:rPr>
              <a:t>HDMI</a:t>
            </a:r>
            <a:r>
              <a:rPr kumimoji="1" lang="ja-JP" altLang="en-US" sz="1400" b="1" dirty="0">
                <a:latin typeface="Meiryo UI" panose="020B0604030504040204" pitchFamily="50" charset="-128"/>
                <a:ea typeface="Meiryo UI" panose="020B0604030504040204" pitchFamily="50" charset="-128"/>
              </a:rPr>
              <a:t>コントローラーを使用して、スマートフォン</a:t>
            </a:r>
            <a:r>
              <a:rPr kumimoji="1" lang="en-US" altLang="ja-JP" sz="1400" b="1" dirty="0">
                <a:latin typeface="Meiryo UI" panose="020B0604030504040204" pitchFamily="50" charset="-128"/>
                <a:ea typeface="Meiryo UI" panose="020B0604030504040204" pitchFamily="50" charset="-128"/>
              </a:rPr>
              <a:t>/</a:t>
            </a:r>
            <a:r>
              <a:rPr kumimoji="1" lang="ja-JP" altLang="en-US" sz="1400" b="1" dirty="0">
                <a:latin typeface="Meiryo UI" panose="020B0604030504040204" pitchFamily="50" charset="-128"/>
                <a:ea typeface="Meiryo UI" panose="020B0604030504040204" pitchFamily="50" charset="-128"/>
              </a:rPr>
              <a:t>タブレットの画面をそのままサイネージ側に出力できます</a:t>
            </a:r>
          </a:p>
        </p:txBody>
      </p:sp>
      <p:pic>
        <p:nvPicPr>
          <p:cNvPr id="17" name="図 16" descr="山の上にあるテレビ&#10;&#10;中程度の精度で自動的に生成された説明">
            <a:extLst>
              <a:ext uri="{FF2B5EF4-FFF2-40B4-BE49-F238E27FC236}">
                <a16:creationId xmlns:a16="http://schemas.microsoft.com/office/drawing/2014/main" id="{BA461572-17D2-2876-06C2-0D4FCB975CD7}"/>
              </a:ext>
            </a:extLst>
          </p:cNvPr>
          <p:cNvPicPr>
            <a:picLocks noChangeAspect="1"/>
          </p:cNvPicPr>
          <p:nvPr/>
        </p:nvPicPr>
        <p:blipFill>
          <a:blip r:embed="rId8"/>
          <a:stretch>
            <a:fillRect/>
          </a:stretch>
        </p:blipFill>
        <p:spPr>
          <a:xfrm>
            <a:off x="848568" y="3971245"/>
            <a:ext cx="1158696" cy="1158696"/>
          </a:xfrm>
          <a:prstGeom prst="rect">
            <a:avLst/>
          </a:prstGeom>
        </p:spPr>
      </p:pic>
      <p:pic>
        <p:nvPicPr>
          <p:cNvPr id="33" name="図 32">
            <a:extLst>
              <a:ext uri="{FF2B5EF4-FFF2-40B4-BE49-F238E27FC236}">
                <a16:creationId xmlns:a16="http://schemas.microsoft.com/office/drawing/2014/main" id="{2CD65E72-E81A-618A-46DF-CD96C1AD57EA}"/>
              </a:ext>
            </a:extLst>
          </p:cNvPr>
          <p:cNvPicPr>
            <a:picLocks noChangeAspect="1"/>
          </p:cNvPicPr>
          <p:nvPr/>
        </p:nvPicPr>
        <p:blipFill>
          <a:blip r:embed="rId9"/>
          <a:stretch>
            <a:fillRect/>
          </a:stretch>
        </p:blipFill>
        <p:spPr>
          <a:xfrm>
            <a:off x="10756850" y="349945"/>
            <a:ext cx="1169643" cy="307113"/>
          </a:xfrm>
          <a:prstGeom prst="rect">
            <a:avLst/>
          </a:prstGeom>
        </p:spPr>
      </p:pic>
      <p:sp>
        <p:nvSpPr>
          <p:cNvPr id="2" name="テキスト ボックス 1">
            <a:extLst>
              <a:ext uri="{FF2B5EF4-FFF2-40B4-BE49-F238E27FC236}">
                <a16:creationId xmlns:a16="http://schemas.microsoft.com/office/drawing/2014/main" id="{41434117-6983-A508-B694-FB369F6D54FA}"/>
              </a:ext>
            </a:extLst>
          </p:cNvPr>
          <p:cNvSpPr txBox="1"/>
          <p:nvPr/>
        </p:nvSpPr>
        <p:spPr>
          <a:xfrm>
            <a:off x="2882429" y="3892426"/>
            <a:ext cx="1554070" cy="646331"/>
          </a:xfrm>
          <a:prstGeom prst="rect">
            <a:avLst/>
          </a:prstGeom>
          <a:noFill/>
        </p:spPr>
        <p:txBody>
          <a:bodyPr wrap="square" rtlCol="0">
            <a:spAutoFit/>
          </a:bodyPr>
          <a:lstStyle/>
          <a:p>
            <a:pPr algn="ctr"/>
            <a:r>
              <a:rPr kumimoji="1" lang="ja-JP" altLang="en-US" sz="1200" b="1" dirty="0">
                <a:latin typeface="+mj-ea"/>
                <a:ea typeface="+mj-ea"/>
              </a:rPr>
              <a:t>ミラーキャスト用</a:t>
            </a:r>
            <a:endParaRPr kumimoji="1" lang="en-US" altLang="ja-JP" sz="1200" b="1" dirty="0">
              <a:latin typeface="+mj-ea"/>
              <a:ea typeface="+mj-ea"/>
            </a:endParaRPr>
          </a:p>
          <a:p>
            <a:pPr algn="ctr"/>
            <a:r>
              <a:rPr kumimoji="1" lang="en-US" altLang="ja-JP" sz="1200" b="1" dirty="0">
                <a:latin typeface="+mj-ea"/>
                <a:ea typeface="+mj-ea"/>
              </a:rPr>
              <a:t>HDMI</a:t>
            </a:r>
            <a:r>
              <a:rPr kumimoji="1" lang="ja-JP" altLang="en-US" sz="1200" b="1" dirty="0">
                <a:latin typeface="+mj-ea"/>
                <a:ea typeface="+mj-ea"/>
              </a:rPr>
              <a:t>端子接続</a:t>
            </a:r>
            <a:endParaRPr kumimoji="1" lang="en-US" altLang="ja-JP" sz="1200" b="1" dirty="0">
              <a:latin typeface="+mj-ea"/>
              <a:ea typeface="+mj-ea"/>
            </a:endParaRPr>
          </a:p>
          <a:p>
            <a:pPr algn="ctr"/>
            <a:r>
              <a:rPr kumimoji="1" lang="ja-JP" altLang="en-US" sz="1200" b="1" dirty="0">
                <a:latin typeface="+mj-ea"/>
                <a:ea typeface="+mj-ea"/>
              </a:rPr>
              <a:t>ドングル</a:t>
            </a:r>
          </a:p>
        </p:txBody>
      </p:sp>
      <p:sp>
        <p:nvSpPr>
          <p:cNvPr id="9" name="タイトル 1">
            <a:extLst>
              <a:ext uri="{FF2B5EF4-FFF2-40B4-BE49-F238E27FC236}">
                <a16:creationId xmlns:a16="http://schemas.microsoft.com/office/drawing/2014/main" id="{9FECFBF5-9F75-C3F7-3289-2C9181F14FB2}"/>
              </a:ext>
            </a:extLst>
          </p:cNvPr>
          <p:cNvSpPr txBox="1">
            <a:spLocks/>
          </p:cNvSpPr>
          <p:nvPr/>
        </p:nvSpPr>
        <p:spPr>
          <a:xfrm>
            <a:off x="408704" y="286604"/>
            <a:ext cx="9870165" cy="436207"/>
          </a:xfrm>
          <a:prstGeom prst="rect">
            <a:avLst/>
          </a:prstGeom>
        </p:spPr>
        <p:txBody>
          <a:bodyPr vert="horz" lIns="91440" tIns="45720" rIns="91440" bIns="45720" rtlCol="0" anchor="t">
            <a:normAutofit fontScale="97500"/>
          </a:bodyPr>
          <a:lstStyle>
            <a:lvl1pPr algn="l" defTabSz="914400" rtl="0" eaLnBrk="1" latinLnBrk="0" hangingPunct="1">
              <a:lnSpc>
                <a:spcPct val="90000"/>
              </a:lnSpc>
              <a:spcBef>
                <a:spcPct val="0"/>
              </a:spcBef>
              <a:buNone/>
              <a:defRPr kumimoji="1" sz="4700" i="0" kern="1200" spc="-50" baseline="0">
                <a:solidFill>
                  <a:schemeClr val="tx1">
                    <a:lumMod val="75000"/>
                    <a:lumOff val="25000"/>
                  </a:schemeClr>
                </a:solidFill>
                <a:latin typeface="Meiryo UI" panose="020B0604030504040204" pitchFamily="50" charset="-128"/>
                <a:ea typeface="Meiryo UI" panose="020B0604030504040204" pitchFamily="50" charset="-128"/>
                <a:cs typeface="+mj-cs"/>
              </a:defRPr>
            </a:lvl1pPr>
          </a:lstStyle>
          <a:p>
            <a:r>
              <a:rPr lang="ja-JP" altLang="en-US" sz="2400" b="1" dirty="0"/>
              <a:t>① 建設現場　　朝礼用途サイネージ 弊社システム説明</a:t>
            </a:r>
            <a:endParaRPr lang="en-US" altLang="ja-JP" sz="2400" b="1" dirty="0"/>
          </a:p>
        </p:txBody>
      </p:sp>
      <p:sp>
        <p:nvSpPr>
          <p:cNvPr id="23" name="サブタイトル 2">
            <a:extLst>
              <a:ext uri="{FF2B5EF4-FFF2-40B4-BE49-F238E27FC236}">
                <a16:creationId xmlns:a16="http://schemas.microsoft.com/office/drawing/2014/main" id="{27948936-E134-C1E6-DE2B-6B849BE843D3}"/>
              </a:ext>
            </a:extLst>
          </p:cNvPr>
          <p:cNvSpPr txBox="1">
            <a:spLocks/>
          </p:cNvSpPr>
          <p:nvPr/>
        </p:nvSpPr>
        <p:spPr>
          <a:xfrm>
            <a:off x="2150414" y="6504507"/>
            <a:ext cx="7887899" cy="261061"/>
          </a:xfrm>
          <a:prstGeom prst="rect">
            <a:avLst/>
          </a:prstGeom>
        </p:spPr>
        <p:txBody>
          <a:bodyPr vert="horz" lIns="91440" tIns="45720" rIns="91440" bIns="45720" rtlCol="0" anchor="t">
            <a:normAutofit/>
          </a:bodyPr>
          <a:lstStyle>
            <a:lvl1pPr marL="0" indent="0" algn="l" defTabSz="457200" rtl="0" eaLnBrk="1" latinLnBrk="0" hangingPunct="1">
              <a:lnSpc>
                <a:spcPct val="110000"/>
              </a:lnSpc>
              <a:spcBef>
                <a:spcPct val="20000"/>
              </a:spcBef>
              <a:spcAft>
                <a:spcPts val="600"/>
              </a:spcAft>
              <a:buClr>
                <a:schemeClr val="accent1"/>
              </a:buClr>
              <a:buSzPct val="92000"/>
              <a:buFont typeface="Wingdings 2" panose="05020102010507070707" pitchFamily="18" charset="2"/>
              <a:buNone/>
              <a:defRPr kumimoji="1" sz="1600" kern="1200" cap="all">
                <a:solidFill>
                  <a:schemeClr val="accent1"/>
                </a:solidFill>
                <a:latin typeface="Meiryo UI" panose="020B0604030504040204" pitchFamily="50" charset="-128"/>
                <a:ea typeface="Meiryo UI" panose="020B0604030504040204" pitchFamily="50" charset="-128"/>
                <a:cs typeface="+mn-cs"/>
              </a:defRPr>
            </a:lvl1pPr>
            <a:lvl2pPr marL="457200" indent="0" algn="ctr" defTabSz="457200" rtl="0" eaLnBrk="1" latinLnBrk="0" hangingPunct="1">
              <a:spcBef>
                <a:spcPct val="20000"/>
              </a:spcBef>
              <a:spcAft>
                <a:spcPts val="600"/>
              </a:spcAft>
              <a:buClr>
                <a:schemeClr val="accent1"/>
              </a:buClr>
              <a:buSzPct val="92000"/>
              <a:buFont typeface="Wingdings 2" panose="05020102010507070707" pitchFamily="18" charset="2"/>
              <a:buNone/>
              <a:defRPr kumimoji="1" sz="1400" kern="1200">
                <a:solidFill>
                  <a:schemeClr val="tx1">
                    <a:tint val="75000"/>
                  </a:schemeClr>
                </a:solidFill>
                <a:latin typeface="Meiryo UI" panose="020B0604030504040204" pitchFamily="50" charset="-128"/>
                <a:ea typeface="Meiryo UI" panose="020B0604030504040204" pitchFamily="50" charset="-128"/>
                <a:cs typeface="+mn-cs"/>
              </a:defRPr>
            </a:lvl2pPr>
            <a:lvl3pPr marL="914400" indent="0" algn="ctr" defTabSz="457200" rtl="0" eaLnBrk="1" latinLnBrk="0" hangingPunct="1">
              <a:spcBef>
                <a:spcPct val="20000"/>
              </a:spcBef>
              <a:spcAft>
                <a:spcPts val="600"/>
              </a:spcAft>
              <a:buClr>
                <a:schemeClr val="accent1"/>
              </a:buClr>
              <a:buSzPct val="92000"/>
              <a:buFont typeface="Wingdings 2" panose="05020102010507070707" pitchFamily="18" charset="2"/>
              <a:buNone/>
              <a:defRPr kumimoji="1" sz="1300" kern="1200">
                <a:solidFill>
                  <a:schemeClr val="tx1">
                    <a:tint val="75000"/>
                  </a:schemeClr>
                </a:solidFill>
                <a:latin typeface="Meiryo UI" panose="020B0604030504040204" pitchFamily="50" charset="-128"/>
                <a:ea typeface="Meiryo UI" panose="020B0604030504040204" pitchFamily="50" charset="-128"/>
                <a:cs typeface="+mn-cs"/>
              </a:defRPr>
            </a:lvl3pPr>
            <a:lvl4pPr marL="1371600" indent="0" algn="ctr" defTabSz="457200" rtl="0" eaLnBrk="1" latinLnBrk="0" hangingPunct="1">
              <a:spcBef>
                <a:spcPct val="20000"/>
              </a:spcBef>
              <a:spcAft>
                <a:spcPts val="600"/>
              </a:spcAft>
              <a:buClr>
                <a:schemeClr val="accent1"/>
              </a:buClr>
              <a:buSzPct val="92000"/>
              <a:buFont typeface="Wingdings 2" panose="05020102010507070707" pitchFamily="18" charset="2"/>
              <a:buNone/>
              <a:defRPr kumimoji="1" sz="1100" kern="1200">
                <a:solidFill>
                  <a:schemeClr val="tx1">
                    <a:tint val="75000"/>
                  </a:schemeClr>
                </a:solidFill>
                <a:latin typeface="Meiryo UI" panose="020B0604030504040204" pitchFamily="50" charset="-128"/>
                <a:ea typeface="Meiryo UI" panose="020B0604030504040204" pitchFamily="50" charset="-128"/>
                <a:cs typeface="+mn-cs"/>
              </a:defRPr>
            </a:lvl4pPr>
            <a:lvl5pPr marL="1828800" indent="0" algn="ctr" defTabSz="457200" rtl="0" eaLnBrk="1" latinLnBrk="0" hangingPunct="1">
              <a:spcBef>
                <a:spcPct val="20000"/>
              </a:spcBef>
              <a:spcAft>
                <a:spcPts val="600"/>
              </a:spcAft>
              <a:buClr>
                <a:schemeClr val="accent1"/>
              </a:buClr>
              <a:buSzPct val="92000"/>
              <a:buFont typeface="Wingdings 2" panose="05020102010507070707" pitchFamily="18" charset="2"/>
              <a:buNone/>
              <a:defRPr kumimoji="1" sz="1100" kern="1200">
                <a:solidFill>
                  <a:schemeClr val="tx1">
                    <a:tint val="75000"/>
                  </a:schemeClr>
                </a:solidFill>
                <a:latin typeface="Meiryo UI" panose="020B0604030504040204" pitchFamily="50" charset="-128"/>
                <a:ea typeface="Meiryo UI" panose="020B0604030504040204" pitchFamily="50" charset="-128"/>
                <a:cs typeface="+mn-cs"/>
              </a:defRPr>
            </a:lvl5pPr>
            <a:lvl6pPr marL="2286000" indent="0" algn="ctr" defTabSz="457200" rtl="0" eaLnBrk="1" latinLnBrk="0" hangingPunct="1">
              <a:spcBef>
                <a:spcPct val="20000"/>
              </a:spcBef>
              <a:spcAft>
                <a:spcPts val="600"/>
              </a:spcAft>
              <a:buClr>
                <a:schemeClr val="accent2"/>
              </a:buClr>
              <a:buSzPct val="92000"/>
              <a:buFont typeface="Wingdings 2" panose="05020102010507070707" pitchFamily="18" charset="2"/>
              <a:buNone/>
              <a:defRPr kumimoji="1" sz="1200" kern="1200">
                <a:solidFill>
                  <a:schemeClr val="tx1">
                    <a:tint val="75000"/>
                  </a:schemeClr>
                </a:solidFill>
                <a:latin typeface="+mn-lt"/>
                <a:ea typeface="+mn-ea"/>
                <a:cs typeface="+mn-cs"/>
              </a:defRPr>
            </a:lvl6pPr>
            <a:lvl7pPr marL="2743200" indent="0" algn="ctr" defTabSz="457200" rtl="0" eaLnBrk="1" latinLnBrk="0" hangingPunct="1">
              <a:spcBef>
                <a:spcPct val="20000"/>
              </a:spcBef>
              <a:spcAft>
                <a:spcPts val="600"/>
              </a:spcAft>
              <a:buClr>
                <a:schemeClr val="accent2"/>
              </a:buClr>
              <a:buSzPct val="92000"/>
              <a:buFont typeface="Wingdings 2" panose="05020102010507070707" pitchFamily="18" charset="2"/>
              <a:buNone/>
              <a:defRPr kumimoji="1" sz="1200" kern="1200">
                <a:solidFill>
                  <a:schemeClr val="tx1">
                    <a:tint val="75000"/>
                  </a:schemeClr>
                </a:solidFill>
                <a:latin typeface="+mn-lt"/>
                <a:ea typeface="+mn-ea"/>
                <a:cs typeface="+mn-cs"/>
              </a:defRPr>
            </a:lvl7pPr>
            <a:lvl8pPr marL="3200400" indent="0" algn="ctr" defTabSz="457200" rtl="0" eaLnBrk="1" latinLnBrk="0" hangingPunct="1">
              <a:spcBef>
                <a:spcPct val="20000"/>
              </a:spcBef>
              <a:spcAft>
                <a:spcPts val="600"/>
              </a:spcAft>
              <a:buClr>
                <a:schemeClr val="accent2"/>
              </a:buClr>
              <a:buSzPct val="92000"/>
              <a:buFont typeface="Wingdings 2" panose="05020102010507070707" pitchFamily="18" charset="2"/>
              <a:buNone/>
              <a:defRPr kumimoji="1" sz="1200" kern="1200">
                <a:solidFill>
                  <a:schemeClr val="tx1">
                    <a:tint val="75000"/>
                  </a:schemeClr>
                </a:solidFill>
                <a:latin typeface="+mn-lt"/>
                <a:ea typeface="+mn-ea"/>
                <a:cs typeface="+mn-cs"/>
              </a:defRPr>
            </a:lvl8pPr>
            <a:lvl9pPr marL="3657600" indent="0" algn="ctr" defTabSz="457200" rtl="0" eaLnBrk="1" latinLnBrk="0" hangingPunct="1">
              <a:spcBef>
                <a:spcPct val="20000"/>
              </a:spcBef>
              <a:spcAft>
                <a:spcPts val="600"/>
              </a:spcAft>
              <a:buClr>
                <a:schemeClr val="accent2"/>
              </a:buClr>
              <a:buSzPct val="92000"/>
              <a:buFont typeface="Wingdings 2" panose="05020102010507070707" pitchFamily="18" charset="2"/>
              <a:buNone/>
              <a:defRPr kumimoji="1" sz="1200" kern="1200">
                <a:solidFill>
                  <a:schemeClr val="tx1">
                    <a:tint val="75000"/>
                  </a:schemeClr>
                </a:solidFill>
                <a:latin typeface="+mn-lt"/>
                <a:ea typeface="+mn-ea"/>
                <a:cs typeface="+mn-cs"/>
              </a:defRPr>
            </a:lvl9pPr>
          </a:lstStyle>
          <a:p>
            <a:pPr algn="r"/>
            <a:r>
              <a:rPr lang="ja-JP" altLang="en-US" sz="800" dirty="0">
                <a:solidFill>
                  <a:schemeClr val="bg1"/>
                </a:solidFill>
              </a:rPr>
              <a:t>東京都千代田区富士見１－３－１１　 富士見デュープレックスビズ </a:t>
            </a:r>
            <a:r>
              <a:rPr lang="en-US" altLang="ja-JP" sz="800" dirty="0">
                <a:solidFill>
                  <a:schemeClr val="bg1"/>
                </a:solidFill>
              </a:rPr>
              <a:t>6F          TEL : 03-5734-1453           FAX : 03-5734-1454             E-Mail : info@isung.co.jp</a:t>
            </a:r>
          </a:p>
        </p:txBody>
      </p:sp>
      <p:grpSp>
        <p:nvGrpSpPr>
          <p:cNvPr id="24" name="グループ化 23">
            <a:extLst>
              <a:ext uri="{FF2B5EF4-FFF2-40B4-BE49-F238E27FC236}">
                <a16:creationId xmlns:a16="http://schemas.microsoft.com/office/drawing/2014/main" id="{FCDA970C-55CE-8B93-4977-B510B49E8CE4}"/>
              </a:ext>
            </a:extLst>
          </p:cNvPr>
          <p:cNvGrpSpPr/>
          <p:nvPr/>
        </p:nvGrpSpPr>
        <p:grpSpPr>
          <a:xfrm>
            <a:off x="4416824" y="1944295"/>
            <a:ext cx="2913533" cy="2941531"/>
            <a:chOff x="4267172" y="1666910"/>
            <a:chExt cx="2913533" cy="2941531"/>
          </a:xfrm>
        </p:grpSpPr>
        <p:grpSp>
          <p:nvGrpSpPr>
            <p:cNvPr id="32" name="グループ化 31">
              <a:extLst>
                <a:ext uri="{FF2B5EF4-FFF2-40B4-BE49-F238E27FC236}">
                  <a16:creationId xmlns:a16="http://schemas.microsoft.com/office/drawing/2014/main" id="{49CD1FFA-2E55-2732-A7E7-007234E8E321}"/>
                </a:ext>
              </a:extLst>
            </p:cNvPr>
            <p:cNvGrpSpPr/>
            <p:nvPr/>
          </p:nvGrpSpPr>
          <p:grpSpPr>
            <a:xfrm>
              <a:off x="4267172" y="1666910"/>
              <a:ext cx="2913533" cy="2941531"/>
              <a:chOff x="4802537" y="558925"/>
              <a:chExt cx="2692345" cy="2395626"/>
            </a:xfrm>
          </p:grpSpPr>
          <p:pic>
            <p:nvPicPr>
              <p:cNvPr id="35" name="図 34" descr="電子機器 が含まれている画像&#10;&#10;自動的に生成された説明">
                <a:extLst>
                  <a:ext uri="{FF2B5EF4-FFF2-40B4-BE49-F238E27FC236}">
                    <a16:creationId xmlns:a16="http://schemas.microsoft.com/office/drawing/2014/main" id="{2ADBA47B-E351-6AED-F7A3-BBAFDAA99260}"/>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4802537" y="1191065"/>
                <a:ext cx="2692345" cy="1763486"/>
              </a:xfrm>
              <a:prstGeom prst="rect">
                <a:avLst/>
              </a:prstGeom>
            </p:spPr>
          </p:pic>
          <p:pic>
            <p:nvPicPr>
              <p:cNvPr id="36" name="図 35" descr="屋内, モニター, 座る, テーブル が含まれている画像&#10;&#10;自動的に生成された説明">
                <a:extLst>
                  <a:ext uri="{FF2B5EF4-FFF2-40B4-BE49-F238E27FC236}">
                    <a16:creationId xmlns:a16="http://schemas.microsoft.com/office/drawing/2014/main" id="{847CA69F-5303-C215-CD36-AC969EA20B9B}"/>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5351319" y="558925"/>
                <a:ext cx="1681868" cy="1101623"/>
              </a:xfrm>
              <a:prstGeom prst="rect">
                <a:avLst/>
              </a:prstGeom>
            </p:spPr>
          </p:pic>
        </p:grpSp>
        <p:pic>
          <p:nvPicPr>
            <p:cNvPr id="34" name="図 33" descr="グラフィカル ユーザー インターフェイス&#10;&#10;自動的に生成された説明">
              <a:extLst>
                <a:ext uri="{FF2B5EF4-FFF2-40B4-BE49-F238E27FC236}">
                  <a16:creationId xmlns:a16="http://schemas.microsoft.com/office/drawing/2014/main" id="{9EE432E4-5E32-E8CE-4FAB-7E61E18937B0}"/>
                </a:ext>
              </a:extLst>
            </p:cNvPr>
            <p:cNvPicPr>
              <a:picLocks noChangeAspect="1"/>
            </p:cNvPicPr>
            <p:nvPr/>
          </p:nvPicPr>
          <p:blipFill>
            <a:blip r:embed="rId12"/>
            <a:stretch>
              <a:fillRect/>
            </a:stretch>
          </p:blipFill>
          <p:spPr>
            <a:xfrm>
              <a:off x="4476289" y="1843732"/>
              <a:ext cx="2495298" cy="444475"/>
            </a:xfrm>
            <a:prstGeom prst="rect">
              <a:avLst/>
            </a:prstGeom>
          </p:spPr>
        </p:pic>
      </p:grpSp>
      <p:sp>
        <p:nvSpPr>
          <p:cNvPr id="37" name="タイトル 1">
            <a:extLst>
              <a:ext uri="{FF2B5EF4-FFF2-40B4-BE49-F238E27FC236}">
                <a16:creationId xmlns:a16="http://schemas.microsoft.com/office/drawing/2014/main" id="{71A1A165-30FC-3C44-14A0-081B493F31E0}"/>
              </a:ext>
            </a:extLst>
          </p:cNvPr>
          <p:cNvSpPr txBox="1">
            <a:spLocks/>
          </p:cNvSpPr>
          <p:nvPr/>
        </p:nvSpPr>
        <p:spPr>
          <a:xfrm>
            <a:off x="4839134" y="4482629"/>
            <a:ext cx="2182892" cy="293237"/>
          </a:xfrm>
          <a:prstGeom prst="rect">
            <a:avLst/>
          </a:prstGeom>
        </p:spPr>
        <p:txBody>
          <a:bodyPr vert="horz" lIns="91440" tIns="45720" rIns="91440" bIns="45720" rtlCol="0" anchor="b">
            <a:normAutofit fontScale="97500"/>
          </a:bodyPr>
          <a:lstStyle>
            <a:lvl1pPr algn="l" defTabSz="457200" rtl="0" eaLnBrk="1" latinLnBrk="0" hangingPunct="1">
              <a:lnSpc>
                <a:spcPct val="100000"/>
              </a:lnSpc>
              <a:spcBef>
                <a:spcPct val="0"/>
              </a:spcBef>
              <a:buNone/>
              <a:defRPr kumimoji="1" sz="2800" b="1" kern="1200" cap="all">
                <a:solidFill>
                  <a:schemeClr val="tx1">
                    <a:lumMod val="75000"/>
                    <a:lumOff val="25000"/>
                  </a:schemeClr>
                </a:solidFill>
                <a:latin typeface="Meiryo UI" panose="020B0604030504040204" pitchFamily="50" charset="-128"/>
                <a:ea typeface="Meiryo UI" panose="020B0604030504040204" pitchFamily="50" charset="-128"/>
                <a:cs typeface="+mj-cs"/>
              </a:defRPr>
            </a:lvl1pPr>
            <a:lvl2pPr eaLnBrk="1" hangingPunct="1">
              <a:defRPr kumimoji="1">
                <a:solidFill>
                  <a:schemeClr val="tx2"/>
                </a:solidFill>
              </a:defRPr>
            </a:lvl2pPr>
            <a:lvl3pPr eaLnBrk="1" hangingPunct="1">
              <a:defRPr kumimoji="1">
                <a:solidFill>
                  <a:schemeClr val="tx2"/>
                </a:solidFill>
              </a:defRPr>
            </a:lvl3pPr>
            <a:lvl4pPr eaLnBrk="1" hangingPunct="1">
              <a:defRPr kumimoji="1">
                <a:solidFill>
                  <a:schemeClr val="tx2"/>
                </a:solidFill>
              </a:defRPr>
            </a:lvl4pPr>
            <a:lvl5pPr eaLnBrk="1" hangingPunct="1">
              <a:defRPr kumimoji="1">
                <a:solidFill>
                  <a:schemeClr val="tx2"/>
                </a:solidFill>
              </a:defRPr>
            </a:lvl5pPr>
            <a:lvl6pPr eaLnBrk="1" hangingPunct="1">
              <a:defRPr kumimoji="1">
                <a:solidFill>
                  <a:schemeClr val="tx2"/>
                </a:solidFill>
              </a:defRPr>
            </a:lvl6pPr>
            <a:lvl7pPr eaLnBrk="1" hangingPunct="1">
              <a:defRPr kumimoji="1">
                <a:solidFill>
                  <a:schemeClr val="tx2"/>
                </a:solidFill>
              </a:defRPr>
            </a:lvl7pPr>
            <a:lvl8pPr eaLnBrk="1" hangingPunct="1">
              <a:defRPr kumimoji="1">
                <a:solidFill>
                  <a:schemeClr val="tx2"/>
                </a:solidFill>
              </a:defRPr>
            </a:lvl8pPr>
            <a:lvl9pPr eaLnBrk="1" hangingPunct="1">
              <a:defRPr kumimoji="1">
                <a:solidFill>
                  <a:schemeClr val="tx2"/>
                </a:solidFill>
              </a:defRPr>
            </a:lvl9pPr>
          </a:lstStyle>
          <a:p>
            <a:pPr algn="ctr"/>
            <a:r>
              <a:rPr lang="en-US" altLang="ja" sz="1000" dirty="0">
                <a:solidFill>
                  <a:schemeClr val="tx1"/>
                </a:solidFill>
              </a:rPr>
              <a:t>HDMI</a:t>
            </a:r>
            <a:r>
              <a:rPr lang="ja-JP" altLang="en-US" sz="1000" dirty="0">
                <a:solidFill>
                  <a:schemeClr val="tx1"/>
                </a:solidFill>
              </a:rPr>
              <a:t>コントローラー</a:t>
            </a:r>
            <a:endParaRPr lang="ja" sz="1000" dirty="0">
              <a:solidFill>
                <a:schemeClr val="tx1"/>
              </a:solidFill>
            </a:endParaRPr>
          </a:p>
        </p:txBody>
      </p:sp>
    </p:spTree>
    <p:extLst>
      <p:ext uri="{BB962C8B-B14F-4D97-AF65-F5344CB8AC3E}">
        <p14:creationId xmlns:p14="http://schemas.microsoft.com/office/powerpoint/2010/main" val="296280240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図 7" descr="フェンス, 草, 屋内, 建物 が含まれている画像&#10;&#10;自動的に生成された説明">
            <a:extLst>
              <a:ext uri="{FF2B5EF4-FFF2-40B4-BE49-F238E27FC236}">
                <a16:creationId xmlns:a16="http://schemas.microsoft.com/office/drawing/2014/main" id="{E3955398-5978-280B-2DA4-E459457580C3}"/>
              </a:ext>
            </a:extLst>
          </p:cNvPr>
          <p:cNvPicPr>
            <a:picLocks noGrp="1" noRot="1" noChangeAspect="1" noMove="1" noResize="1" noEditPoints="1" noAdjustHandles="1" noChangeArrowheads="1" noChangeShapeType="1" noCrop="1"/>
          </p:cNvPicPr>
          <p:nvPr/>
        </p:nvPicPr>
        <p:blipFill>
          <a:blip r:embed="rId2">
            <a:alphaModFix amt="10000"/>
          </a:blip>
          <a:stretch>
            <a:fillRect/>
          </a:stretch>
        </p:blipFill>
        <p:spPr>
          <a:xfrm>
            <a:off x="0" y="0"/>
            <a:ext cx="12191999" cy="6858000"/>
          </a:xfrm>
          <a:prstGeom prst="rect">
            <a:avLst/>
          </a:prstGeom>
        </p:spPr>
      </p:pic>
      <p:sp>
        <p:nvSpPr>
          <p:cNvPr id="3" name="タイトル 1">
            <a:extLst>
              <a:ext uri="{FF2B5EF4-FFF2-40B4-BE49-F238E27FC236}">
                <a16:creationId xmlns:a16="http://schemas.microsoft.com/office/drawing/2014/main" id="{121F6D2B-F3A9-04C3-736B-F72F94473B11}"/>
              </a:ext>
            </a:extLst>
          </p:cNvPr>
          <p:cNvSpPr txBox="1">
            <a:spLocks/>
          </p:cNvSpPr>
          <p:nvPr/>
        </p:nvSpPr>
        <p:spPr>
          <a:xfrm>
            <a:off x="452239" y="1092146"/>
            <a:ext cx="10058400" cy="318643"/>
          </a:xfrm>
          <a:prstGeom prst="rect">
            <a:avLst/>
          </a:prstGeom>
        </p:spPr>
        <p:txBody>
          <a:bodyPr vert="horz" lIns="91440" tIns="45720" rIns="91440" bIns="45720" rtlCol="0" anchor="t">
            <a:normAutofit fontScale="92500" lnSpcReduction="10000"/>
          </a:bodyPr>
          <a:lstStyle>
            <a:lvl1pPr algn="l" defTabSz="914400" rtl="0" eaLnBrk="1" latinLnBrk="0" hangingPunct="1">
              <a:lnSpc>
                <a:spcPct val="90000"/>
              </a:lnSpc>
              <a:spcBef>
                <a:spcPct val="0"/>
              </a:spcBef>
              <a:buNone/>
              <a:defRPr kumimoji="1" sz="4700" i="0" kern="1200" spc="-50" baseline="0">
                <a:solidFill>
                  <a:schemeClr val="tx1">
                    <a:lumMod val="75000"/>
                    <a:lumOff val="25000"/>
                  </a:schemeClr>
                </a:solidFill>
                <a:latin typeface="Meiryo UI" panose="020B0604030504040204" pitchFamily="50" charset="-128"/>
                <a:ea typeface="Meiryo UI" panose="020B0604030504040204" pitchFamily="50" charset="-128"/>
                <a:cs typeface="+mj-cs"/>
              </a:defRPr>
            </a:lvl1pPr>
          </a:lstStyle>
          <a:p>
            <a:r>
              <a:rPr lang="ja-JP" altLang="en-US" sz="1800" b="1" dirty="0"/>
              <a:t>●建設現場　仮囲いでの地域住民向け情報伝達・広告用途として活用されるサイネージ　</a:t>
            </a:r>
          </a:p>
        </p:txBody>
      </p:sp>
      <p:sp>
        <p:nvSpPr>
          <p:cNvPr id="4" name="正方形/長方形 3">
            <a:extLst>
              <a:ext uri="{FF2B5EF4-FFF2-40B4-BE49-F238E27FC236}">
                <a16:creationId xmlns:a16="http://schemas.microsoft.com/office/drawing/2014/main" id="{E223F8EB-568F-5FA8-9900-DFA14FADAAD2}"/>
              </a:ext>
            </a:extLst>
          </p:cNvPr>
          <p:cNvSpPr/>
          <p:nvPr/>
        </p:nvSpPr>
        <p:spPr>
          <a:xfrm rot="16200000">
            <a:off x="6039395" y="-5316583"/>
            <a:ext cx="113213" cy="1219200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5" name="タイトル 1">
            <a:extLst>
              <a:ext uri="{FF2B5EF4-FFF2-40B4-BE49-F238E27FC236}">
                <a16:creationId xmlns:a16="http://schemas.microsoft.com/office/drawing/2014/main" id="{9A846AF1-A3EB-C315-741B-47A1B3D00193}"/>
              </a:ext>
            </a:extLst>
          </p:cNvPr>
          <p:cNvSpPr txBox="1">
            <a:spLocks/>
          </p:cNvSpPr>
          <p:nvPr/>
        </p:nvSpPr>
        <p:spPr>
          <a:xfrm>
            <a:off x="452239" y="1324698"/>
            <a:ext cx="11722341" cy="692420"/>
          </a:xfrm>
          <a:prstGeom prst="rect">
            <a:avLst/>
          </a:prstGeom>
        </p:spPr>
        <p:txBody>
          <a:bodyPr vert="horz" lIns="91440" tIns="45720" rIns="91440" bIns="45720" rtlCol="0" anchor="t">
            <a:normAutofit fontScale="77500" lnSpcReduction="20000"/>
          </a:bodyPr>
          <a:lstStyle>
            <a:lvl1pPr algn="l" defTabSz="914400" rtl="0" eaLnBrk="1" latinLnBrk="0" hangingPunct="1">
              <a:lnSpc>
                <a:spcPct val="90000"/>
              </a:lnSpc>
              <a:spcBef>
                <a:spcPct val="0"/>
              </a:spcBef>
              <a:buNone/>
              <a:defRPr kumimoji="1" sz="4700" i="0" kern="1200" spc="-50" baseline="0">
                <a:solidFill>
                  <a:schemeClr val="tx1">
                    <a:lumMod val="75000"/>
                    <a:lumOff val="25000"/>
                  </a:schemeClr>
                </a:solidFill>
                <a:latin typeface="Meiryo UI" panose="020B0604030504040204" pitchFamily="50" charset="-128"/>
                <a:ea typeface="Meiryo UI" panose="020B0604030504040204" pitchFamily="50" charset="-128"/>
                <a:cs typeface="+mj-cs"/>
              </a:defRPr>
            </a:lvl1pPr>
          </a:lstStyle>
          <a:p>
            <a:pPr>
              <a:lnSpc>
                <a:spcPct val="150000"/>
              </a:lnSpc>
            </a:pPr>
            <a:r>
              <a:rPr lang="ja-JP" altLang="en-US" sz="1400" dirty="0">
                <a:solidFill>
                  <a:schemeClr val="tx1"/>
                </a:solidFill>
              </a:rPr>
              <a:t>仮囲い用途で使用されるサイネージです。地域住民向けに施工体系図や工事スケジュールをリアル修正で表示したり、販売広告を表示したりなど、多くの現場で採用され活用されております。</a:t>
            </a:r>
            <a:endParaRPr lang="en-US" altLang="ja-JP" sz="1400" dirty="0">
              <a:solidFill>
                <a:schemeClr val="tx1"/>
              </a:solidFill>
            </a:endParaRPr>
          </a:p>
          <a:p>
            <a:pPr>
              <a:lnSpc>
                <a:spcPct val="150000"/>
              </a:lnSpc>
            </a:pPr>
            <a:r>
              <a:rPr lang="ja-JP" altLang="en-US" sz="1400" dirty="0">
                <a:solidFill>
                  <a:schemeClr val="tx1"/>
                </a:solidFill>
              </a:rPr>
              <a:t>弊社の</a:t>
            </a:r>
            <a:r>
              <a:rPr lang="en-US" altLang="ja-JP" sz="1400" dirty="0">
                <a:solidFill>
                  <a:schemeClr val="tx1"/>
                </a:solidFill>
              </a:rPr>
              <a:t>IoT</a:t>
            </a:r>
            <a:r>
              <a:rPr lang="ja-JP" altLang="en-US" sz="1400" dirty="0">
                <a:solidFill>
                  <a:schemeClr val="tx1"/>
                </a:solidFill>
              </a:rPr>
              <a:t>サイネージ</a:t>
            </a:r>
            <a:r>
              <a:rPr lang="en-US" altLang="ja-JP" sz="1400" dirty="0">
                <a:solidFill>
                  <a:schemeClr val="tx1"/>
                </a:solidFill>
              </a:rPr>
              <a:t>SIGNEON</a:t>
            </a:r>
            <a:r>
              <a:rPr lang="ja-JP" altLang="en-US" sz="1400" dirty="0">
                <a:solidFill>
                  <a:schemeClr val="tx1"/>
                </a:solidFill>
              </a:rPr>
              <a:t>は背面に防水プラボックスなどの余計なスペースを必要としないオールインサイネージ。弊社サイネージを活用すると地域住民方々向けにお天気やニュースを簡単に無償提供する事が可能です。</a:t>
            </a:r>
            <a:endParaRPr lang="en-US" altLang="ja-JP" sz="1400" dirty="0">
              <a:solidFill>
                <a:schemeClr val="tx1"/>
              </a:solidFill>
            </a:endParaRPr>
          </a:p>
        </p:txBody>
      </p:sp>
      <p:pic>
        <p:nvPicPr>
          <p:cNvPr id="10" name="図 9">
            <a:extLst>
              <a:ext uri="{FF2B5EF4-FFF2-40B4-BE49-F238E27FC236}">
                <a16:creationId xmlns:a16="http://schemas.microsoft.com/office/drawing/2014/main" id="{4F2585FA-5532-B5AC-4A52-1F5394572FA9}"/>
              </a:ext>
            </a:extLst>
          </p:cNvPr>
          <p:cNvPicPr>
            <a:picLocks noChangeAspect="1"/>
          </p:cNvPicPr>
          <p:nvPr/>
        </p:nvPicPr>
        <p:blipFill>
          <a:blip r:embed="rId3"/>
          <a:stretch>
            <a:fillRect/>
          </a:stretch>
        </p:blipFill>
        <p:spPr>
          <a:xfrm>
            <a:off x="10756850" y="349945"/>
            <a:ext cx="1169643" cy="307113"/>
          </a:xfrm>
          <a:prstGeom prst="rect">
            <a:avLst/>
          </a:prstGeom>
        </p:spPr>
      </p:pic>
      <p:pic>
        <p:nvPicPr>
          <p:cNvPr id="12" name="図 11" descr="テキスト&#10;&#10;自動的に生成された説明">
            <a:extLst>
              <a:ext uri="{FF2B5EF4-FFF2-40B4-BE49-F238E27FC236}">
                <a16:creationId xmlns:a16="http://schemas.microsoft.com/office/drawing/2014/main" id="{08E27FF9-A387-ACB4-E859-D5064EB54B50}"/>
              </a:ext>
            </a:extLst>
          </p:cNvPr>
          <p:cNvPicPr>
            <a:picLocks noChangeAspect="1"/>
          </p:cNvPicPr>
          <p:nvPr/>
        </p:nvPicPr>
        <p:blipFill>
          <a:blip r:embed="rId4"/>
          <a:stretch>
            <a:fillRect/>
          </a:stretch>
        </p:blipFill>
        <p:spPr>
          <a:xfrm>
            <a:off x="958528" y="2109550"/>
            <a:ext cx="2830286" cy="3975252"/>
          </a:xfrm>
          <a:prstGeom prst="rect">
            <a:avLst/>
          </a:prstGeom>
          <a:ln>
            <a:noFill/>
          </a:ln>
          <a:effectLst>
            <a:softEdge rad="112500"/>
          </a:effectLst>
        </p:spPr>
      </p:pic>
      <p:sp>
        <p:nvSpPr>
          <p:cNvPr id="9" name="タイトル 1">
            <a:extLst>
              <a:ext uri="{FF2B5EF4-FFF2-40B4-BE49-F238E27FC236}">
                <a16:creationId xmlns:a16="http://schemas.microsoft.com/office/drawing/2014/main" id="{496482DB-9E51-657D-FC03-29C38BF5AC75}"/>
              </a:ext>
            </a:extLst>
          </p:cNvPr>
          <p:cNvSpPr txBox="1">
            <a:spLocks/>
          </p:cNvSpPr>
          <p:nvPr/>
        </p:nvSpPr>
        <p:spPr>
          <a:xfrm>
            <a:off x="404236" y="285610"/>
            <a:ext cx="8252976" cy="436207"/>
          </a:xfrm>
          <a:prstGeom prst="rect">
            <a:avLst/>
          </a:prstGeom>
        </p:spPr>
        <p:txBody>
          <a:bodyPr vert="horz" lIns="91440" tIns="45720" rIns="91440" bIns="45720" rtlCol="0" anchor="t">
            <a:normAutofit fontScale="97500"/>
          </a:bodyPr>
          <a:lstStyle>
            <a:lvl1pPr algn="l" defTabSz="914400" rtl="0" eaLnBrk="1" latinLnBrk="0" hangingPunct="1">
              <a:lnSpc>
                <a:spcPct val="90000"/>
              </a:lnSpc>
              <a:spcBef>
                <a:spcPct val="0"/>
              </a:spcBef>
              <a:buNone/>
              <a:defRPr kumimoji="1" sz="4700" i="0" kern="1200" spc="-50" baseline="0">
                <a:solidFill>
                  <a:schemeClr val="tx1">
                    <a:lumMod val="75000"/>
                    <a:lumOff val="25000"/>
                  </a:schemeClr>
                </a:solidFill>
                <a:latin typeface="Meiryo UI" panose="020B0604030504040204" pitchFamily="50" charset="-128"/>
                <a:ea typeface="Meiryo UI" panose="020B0604030504040204" pitchFamily="50" charset="-128"/>
                <a:cs typeface="+mj-cs"/>
              </a:defRPr>
            </a:lvl1pPr>
          </a:lstStyle>
          <a:p>
            <a:r>
              <a:rPr lang="ja-JP" altLang="en-US" sz="2400" b="1" dirty="0"/>
              <a:t>② 建設現場　　仮囲い用途サイネージ</a:t>
            </a:r>
            <a:endParaRPr lang="en-US" altLang="ja-JP" sz="2400" b="1" dirty="0"/>
          </a:p>
        </p:txBody>
      </p:sp>
      <p:pic>
        <p:nvPicPr>
          <p:cNvPr id="7" name="図 6" descr="黒板に書かれた絵&#10;&#10;自動的に生成された説明">
            <a:extLst>
              <a:ext uri="{FF2B5EF4-FFF2-40B4-BE49-F238E27FC236}">
                <a16:creationId xmlns:a16="http://schemas.microsoft.com/office/drawing/2014/main" id="{E6A1E8F1-1C28-52F5-1E16-AA1CCADD92ED}"/>
              </a:ext>
            </a:extLst>
          </p:cNvPr>
          <p:cNvPicPr>
            <a:picLocks noChangeAspect="1"/>
          </p:cNvPicPr>
          <p:nvPr/>
        </p:nvPicPr>
        <p:blipFill>
          <a:blip r:embed="rId5"/>
          <a:stretch>
            <a:fillRect/>
          </a:stretch>
        </p:blipFill>
        <p:spPr>
          <a:xfrm>
            <a:off x="4256075" y="2105198"/>
            <a:ext cx="7085596" cy="3975252"/>
          </a:xfrm>
          <a:prstGeom prst="rect">
            <a:avLst/>
          </a:prstGeom>
          <a:ln>
            <a:noFill/>
          </a:ln>
          <a:effectLst>
            <a:softEdge rad="112500"/>
          </a:effectLst>
        </p:spPr>
      </p:pic>
      <p:sp>
        <p:nvSpPr>
          <p:cNvPr id="17" name="サブタイトル 2">
            <a:extLst>
              <a:ext uri="{FF2B5EF4-FFF2-40B4-BE49-F238E27FC236}">
                <a16:creationId xmlns:a16="http://schemas.microsoft.com/office/drawing/2014/main" id="{1BADD27D-B308-3582-A588-A97C162899FA}"/>
              </a:ext>
            </a:extLst>
          </p:cNvPr>
          <p:cNvSpPr txBox="1">
            <a:spLocks/>
          </p:cNvSpPr>
          <p:nvPr/>
        </p:nvSpPr>
        <p:spPr>
          <a:xfrm>
            <a:off x="2150414" y="6504507"/>
            <a:ext cx="7887899" cy="261061"/>
          </a:xfrm>
          <a:prstGeom prst="rect">
            <a:avLst/>
          </a:prstGeom>
        </p:spPr>
        <p:txBody>
          <a:bodyPr vert="horz" lIns="91440" tIns="45720" rIns="91440" bIns="45720" rtlCol="0" anchor="t">
            <a:normAutofit/>
          </a:bodyPr>
          <a:lstStyle>
            <a:lvl1pPr marL="0" indent="0" algn="l" defTabSz="457200" rtl="0" eaLnBrk="1" latinLnBrk="0" hangingPunct="1">
              <a:lnSpc>
                <a:spcPct val="110000"/>
              </a:lnSpc>
              <a:spcBef>
                <a:spcPct val="20000"/>
              </a:spcBef>
              <a:spcAft>
                <a:spcPts val="600"/>
              </a:spcAft>
              <a:buClr>
                <a:schemeClr val="accent1"/>
              </a:buClr>
              <a:buSzPct val="92000"/>
              <a:buFont typeface="Wingdings 2" panose="05020102010507070707" pitchFamily="18" charset="2"/>
              <a:buNone/>
              <a:defRPr kumimoji="1" sz="1600" kern="1200" cap="all">
                <a:solidFill>
                  <a:schemeClr val="accent1"/>
                </a:solidFill>
                <a:latin typeface="Meiryo UI" panose="020B0604030504040204" pitchFamily="50" charset="-128"/>
                <a:ea typeface="Meiryo UI" panose="020B0604030504040204" pitchFamily="50" charset="-128"/>
                <a:cs typeface="+mn-cs"/>
              </a:defRPr>
            </a:lvl1pPr>
            <a:lvl2pPr marL="457200" indent="0" algn="ctr" defTabSz="457200" rtl="0" eaLnBrk="1" latinLnBrk="0" hangingPunct="1">
              <a:spcBef>
                <a:spcPct val="20000"/>
              </a:spcBef>
              <a:spcAft>
                <a:spcPts val="600"/>
              </a:spcAft>
              <a:buClr>
                <a:schemeClr val="accent1"/>
              </a:buClr>
              <a:buSzPct val="92000"/>
              <a:buFont typeface="Wingdings 2" panose="05020102010507070707" pitchFamily="18" charset="2"/>
              <a:buNone/>
              <a:defRPr kumimoji="1" sz="1400" kern="1200">
                <a:solidFill>
                  <a:schemeClr val="tx1">
                    <a:tint val="75000"/>
                  </a:schemeClr>
                </a:solidFill>
                <a:latin typeface="Meiryo UI" panose="020B0604030504040204" pitchFamily="50" charset="-128"/>
                <a:ea typeface="Meiryo UI" panose="020B0604030504040204" pitchFamily="50" charset="-128"/>
                <a:cs typeface="+mn-cs"/>
              </a:defRPr>
            </a:lvl2pPr>
            <a:lvl3pPr marL="914400" indent="0" algn="ctr" defTabSz="457200" rtl="0" eaLnBrk="1" latinLnBrk="0" hangingPunct="1">
              <a:spcBef>
                <a:spcPct val="20000"/>
              </a:spcBef>
              <a:spcAft>
                <a:spcPts val="600"/>
              </a:spcAft>
              <a:buClr>
                <a:schemeClr val="accent1"/>
              </a:buClr>
              <a:buSzPct val="92000"/>
              <a:buFont typeface="Wingdings 2" panose="05020102010507070707" pitchFamily="18" charset="2"/>
              <a:buNone/>
              <a:defRPr kumimoji="1" sz="1300" kern="1200">
                <a:solidFill>
                  <a:schemeClr val="tx1">
                    <a:tint val="75000"/>
                  </a:schemeClr>
                </a:solidFill>
                <a:latin typeface="Meiryo UI" panose="020B0604030504040204" pitchFamily="50" charset="-128"/>
                <a:ea typeface="Meiryo UI" panose="020B0604030504040204" pitchFamily="50" charset="-128"/>
                <a:cs typeface="+mn-cs"/>
              </a:defRPr>
            </a:lvl3pPr>
            <a:lvl4pPr marL="1371600" indent="0" algn="ctr" defTabSz="457200" rtl="0" eaLnBrk="1" latinLnBrk="0" hangingPunct="1">
              <a:spcBef>
                <a:spcPct val="20000"/>
              </a:spcBef>
              <a:spcAft>
                <a:spcPts val="600"/>
              </a:spcAft>
              <a:buClr>
                <a:schemeClr val="accent1"/>
              </a:buClr>
              <a:buSzPct val="92000"/>
              <a:buFont typeface="Wingdings 2" panose="05020102010507070707" pitchFamily="18" charset="2"/>
              <a:buNone/>
              <a:defRPr kumimoji="1" sz="1100" kern="1200">
                <a:solidFill>
                  <a:schemeClr val="tx1">
                    <a:tint val="75000"/>
                  </a:schemeClr>
                </a:solidFill>
                <a:latin typeface="Meiryo UI" panose="020B0604030504040204" pitchFamily="50" charset="-128"/>
                <a:ea typeface="Meiryo UI" panose="020B0604030504040204" pitchFamily="50" charset="-128"/>
                <a:cs typeface="+mn-cs"/>
              </a:defRPr>
            </a:lvl4pPr>
            <a:lvl5pPr marL="1828800" indent="0" algn="ctr" defTabSz="457200" rtl="0" eaLnBrk="1" latinLnBrk="0" hangingPunct="1">
              <a:spcBef>
                <a:spcPct val="20000"/>
              </a:spcBef>
              <a:spcAft>
                <a:spcPts val="600"/>
              </a:spcAft>
              <a:buClr>
                <a:schemeClr val="accent1"/>
              </a:buClr>
              <a:buSzPct val="92000"/>
              <a:buFont typeface="Wingdings 2" panose="05020102010507070707" pitchFamily="18" charset="2"/>
              <a:buNone/>
              <a:defRPr kumimoji="1" sz="1100" kern="1200">
                <a:solidFill>
                  <a:schemeClr val="tx1">
                    <a:tint val="75000"/>
                  </a:schemeClr>
                </a:solidFill>
                <a:latin typeface="Meiryo UI" panose="020B0604030504040204" pitchFamily="50" charset="-128"/>
                <a:ea typeface="Meiryo UI" panose="020B0604030504040204" pitchFamily="50" charset="-128"/>
                <a:cs typeface="+mn-cs"/>
              </a:defRPr>
            </a:lvl5pPr>
            <a:lvl6pPr marL="2286000" indent="0" algn="ctr" defTabSz="457200" rtl="0" eaLnBrk="1" latinLnBrk="0" hangingPunct="1">
              <a:spcBef>
                <a:spcPct val="20000"/>
              </a:spcBef>
              <a:spcAft>
                <a:spcPts val="600"/>
              </a:spcAft>
              <a:buClr>
                <a:schemeClr val="accent2"/>
              </a:buClr>
              <a:buSzPct val="92000"/>
              <a:buFont typeface="Wingdings 2" panose="05020102010507070707" pitchFamily="18" charset="2"/>
              <a:buNone/>
              <a:defRPr kumimoji="1" sz="1200" kern="1200">
                <a:solidFill>
                  <a:schemeClr val="tx1">
                    <a:tint val="75000"/>
                  </a:schemeClr>
                </a:solidFill>
                <a:latin typeface="+mn-lt"/>
                <a:ea typeface="+mn-ea"/>
                <a:cs typeface="+mn-cs"/>
              </a:defRPr>
            </a:lvl6pPr>
            <a:lvl7pPr marL="2743200" indent="0" algn="ctr" defTabSz="457200" rtl="0" eaLnBrk="1" latinLnBrk="0" hangingPunct="1">
              <a:spcBef>
                <a:spcPct val="20000"/>
              </a:spcBef>
              <a:spcAft>
                <a:spcPts val="600"/>
              </a:spcAft>
              <a:buClr>
                <a:schemeClr val="accent2"/>
              </a:buClr>
              <a:buSzPct val="92000"/>
              <a:buFont typeface="Wingdings 2" panose="05020102010507070707" pitchFamily="18" charset="2"/>
              <a:buNone/>
              <a:defRPr kumimoji="1" sz="1200" kern="1200">
                <a:solidFill>
                  <a:schemeClr val="tx1">
                    <a:tint val="75000"/>
                  </a:schemeClr>
                </a:solidFill>
                <a:latin typeface="+mn-lt"/>
                <a:ea typeface="+mn-ea"/>
                <a:cs typeface="+mn-cs"/>
              </a:defRPr>
            </a:lvl7pPr>
            <a:lvl8pPr marL="3200400" indent="0" algn="ctr" defTabSz="457200" rtl="0" eaLnBrk="1" latinLnBrk="0" hangingPunct="1">
              <a:spcBef>
                <a:spcPct val="20000"/>
              </a:spcBef>
              <a:spcAft>
                <a:spcPts val="600"/>
              </a:spcAft>
              <a:buClr>
                <a:schemeClr val="accent2"/>
              </a:buClr>
              <a:buSzPct val="92000"/>
              <a:buFont typeface="Wingdings 2" panose="05020102010507070707" pitchFamily="18" charset="2"/>
              <a:buNone/>
              <a:defRPr kumimoji="1" sz="1200" kern="1200">
                <a:solidFill>
                  <a:schemeClr val="tx1">
                    <a:tint val="75000"/>
                  </a:schemeClr>
                </a:solidFill>
                <a:latin typeface="+mn-lt"/>
                <a:ea typeface="+mn-ea"/>
                <a:cs typeface="+mn-cs"/>
              </a:defRPr>
            </a:lvl8pPr>
            <a:lvl9pPr marL="3657600" indent="0" algn="ctr" defTabSz="457200" rtl="0" eaLnBrk="1" latinLnBrk="0" hangingPunct="1">
              <a:spcBef>
                <a:spcPct val="20000"/>
              </a:spcBef>
              <a:spcAft>
                <a:spcPts val="600"/>
              </a:spcAft>
              <a:buClr>
                <a:schemeClr val="accent2"/>
              </a:buClr>
              <a:buSzPct val="92000"/>
              <a:buFont typeface="Wingdings 2" panose="05020102010507070707" pitchFamily="18" charset="2"/>
              <a:buNone/>
              <a:defRPr kumimoji="1" sz="1200" kern="1200">
                <a:solidFill>
                  <a:schemeClr val="tx1">
                    <a:tint val="75000"/>
                  </a:schemeClr>
                </a:solidFill>
                <a:latin typeface="+mn-lt"/>
                <a:ea typeface="+mn-ea"/>
                <a:cs typeface="+mn-cs"/>
              </a:defRPr>
            </a:lvl9pPr>
          </a:lstStyle>
          <a:p>
            <a:pPr algn="r"/>
            <a:r>
              <a:rPr lang="ja-JP" altLang="en-US" sz="800" dirty="0">
                <a:solidFill>
                  <a:schemeClr val="bg1"/>
                </a:solidFill>
              </a:rPr>
              <a:t>東京都千代田区富士見１－３－１１　 富士見デュープレックスビズ </a:t>
            </a:r>
            <a:r>
              <a:rPr lang="en-US" altLang="ja-JP" sz="800" dirty="0">
                <a:solidFill>
                  <a:schemeClr val="bg1"/>
                </a:solidFill>
              </a:rPr>
              <a:t>6F          TEL : 03-5734-1453           FAX : 03-5734-1454             E-Mail : info@isung.co.jp</a:t>
            </a:r>
          </a:p>
        </p:txBody>
      </p:sp>
    </p:spTree>
    <p:extLst>
      <p:ext uri="{BB962C8B-B14F-4D97-AF65-F5344CB8AC3E}">
        <p14:creationId xmlns:p14="http://schemas.microsoft.com/office/powerpoint/2010/main" val="366512509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図 6" descr="フェンス, 草, 屋内, 建物 が含まれている画像&#10;&#10;自動的に生成された説明">
            <a:extLst>
              <a:ext uri="{FF2B5EF4-FFF2-40B4-BE49-F238E27FC236}">
                <a16:creationId xmlns:a16="http://schemas.microsoft.com/office/drawing/2014/main" id="{E264F499-8488-76DC-A355-AF8554A1C7D4}"/>
              </a:ext>
            </a:extLst>
          </p:cNvPr>
          <p:cNvPicPr>
            <a:picLocks noGrp="1" noRot="1" noChangeAspect="1" noMove="1" noResize="1" noEditPoints="1" noAdjustHandles="1" noChangeArrowheads="1" noChangeShapeType="1" noCrop="1"/>
          </p:cNvPicPr>
          <p:nvPr/>
        </p:nvPicPr>
        <p:blipFill>
          <a:blip r:embed="rId2">
            <a:alphaModFix amt="10000"/>
          </a:blip>
          <a:stretch>
            <a:fillRect/>
          </a:stretch>
        </p:blipFill>
        <p:spPr>
          <a:xfrm>
            <a:off x="0" y="0"/>
            <a:ext cx="12191999" cy="6858000"/>
          </a:xfrm>
          <a:prstGeom prst="rect">
            <a:avLst/>
          </a:prstGeom>
        </p:spPr>
      </p:pic>
      <p:sp>
        <p:nvSpPr>
          <p:cNvPr id="3" name="タイトル 1">
            <a:extLst>
              <a:ext uri="{FF2B5EF4-FFF2-40B4-BE49-F238E27FC236}">
                <a16:creationId xmlns:a16="http://schemas.microsoft.com/office/drawing/2014/main" id="{121F6D2B-F3A9-04C3-736B-F72F94473B11}"/>
              </a:ext>
            </a:extLst>
          </p:cNvPr>
          <p:cNvSpPr txBox="1">
            <a:spLocks/>
          </p:cNvSpPr>
          <p:nvPr/>
        </p:nvSpPr>
        <p:spPr>
          <a:xfrm>
            <a:off x="456490" y="1083437"/>
            <a:ext cx="4432663" cy="318643"/>
          </a:xfrm>
          <a:prstGeom prst="rect">
            <a:avLst/>
          </a:prstGeom>
        </p:spPr>
        <p:txBody>
          <a:bodyPr vert="horz" lIns="91440" tIns="45720" rIns="91440" bIns="45720" rtlCol="0" anchor="t">
            <a:normAutofit fontScale="92500" lnSpcReduction="10000"/>
          </a:bodyPr>
          <a:lstStyle>
            <a:lvl1pPr algn="l" defTabSz="914400" rtl="0" eaLnBrk="1" latinLnBrk="0" hangingPunct="1">
              <a:lnSpc>
                <a:spcPct val="90000"/>
              </a:lnSpc>
              <a:spcBef>
                <a:spcPct val="0"/>
              </a:spcBef>
              <a:buNone/>
              <a:defRPr kumimoji="1" sz="4700" i="0" kern="1200" spc="-50" baseline="0">
                <a:solidFill>
                  <a:schemeClr val="tx1">
                    <a:lumMod val="75000"/>
                    <a:lumOff val="25000"/>
                  </a:schemeClr>
                </a:solidFill>
                <a:latin typeface="Meiryo UI" panose="020B0604030504040204" pitchFamily="50" charset="-128"/>
                <a:ea typeface="Meiryo UI" panose="020B0604030504040204" pitchFamily="50" charset="-128"/>
                <a:cs typeface="+mj-cs"/>
              </a:defRPr>
            </a:lvl1pPr>
          </a:lstStyle>
          <a:p>
            <a:r>
              <a:rPr lang="ja-JP" altLang="en-US" sz="1800" dirty="0"/>
              <a:t>●</a:t>
            </a:r>
            <a:r>
              <a:rPr lang="ja-JP" altLang="en-US" sz="1800" b="1" dirty="0"/>
              <a:t>スマートソリューションを利用したシステム構成</a:t>
            </a:r>
            <a:endParaRPr lang="en-US" altLang="ja-JP" sz="1800" b="1" dirty="0"/>
          </a:p>
        </p:txBody>
      </p:sp>
      <p:sp>
        <p:nvSpPr>
          <p:cNvPr id="4" name="正方形/長方形 3">
            <a:extLst>
              <a:ext uri="{FF2B5EF4-FFF2-40B4-BE49-F238E27FC236}">
                <a16:creationId xmlns:a16="http://schemas.microsoft.com/office/drawing/2014/main" id="{E223F8EB-568F-5FA8-9900-DFA14FADAAD2}"/>
              </a:ext>
            </a:extLst>
          </p:cNvPr>
          <p:cNvSpPr/>
          <p:nvPr/>
        </p:nvSpPr>
        <p:spPr>
          <a:xfrm rot="16200000">
            <a:off x="6039395" y="-5316583"/>
            <a:ext cx="113213" cy="1219200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22" name="タイトル 1">
            <a:extLst>
              <a:ext uri="{FF2B5EF4-FFF2-40B4-BE49-F238E27FC236}">
                <a16:creationId xmlns:a16="http://schemas.microsoft.com/office/drawing/2014/main" id="{507E77EA-797E-F255-2665-DF12542C28CD}"/>
              </a:ext>
            </a:extLst>
          </p:cNvPr>
          <p:cNvSpPr txBox="1">
            <a:spLocks/>
          </p:cNvSpPr>
          <p:nvPr/>
        </p:nvSpPr>
        <p:spPr>
          <a:xfrm>
            <a:off x="4515250" y="1034466"/>
            <a:ext cx="7369904" cy="318643"/>
          </a:xfrm>
          <a:prstGeom prst="rect">
            <a:avLst/>
          </a:prstGeom>
        </p:spPr>
        <p:txBody>
          <a:bodyPr vert="horz" lIns="91440" tIns="45720" rIns="91440" bIns="45720" rtlCol="0" anchor="b">
            <a:normAutofit fontScale="92500"/>
          </a:bodyPr>
          <a:lstStyle>
            <a:lvl1pPr algn="l" defTabSz="914400" rtl="0" eaLnBrk="1" latinLnBrk="0" hangingPunct="1">
              <a:lnSpc>
                <a:spcPct val="90000"/>
              </a:lnSpc>
              <a:spcBef>
                <a:spcPct val="0"/>
              </a:spcBef>
              <a:buNone/>
              <a:defRPr kumimoji="1" sz="4700" i="0" kern="1200" spc="-50" baseline="0">
                <a:solidFill>
                  <a:schemeClr val="tx1">
                    <a:lumMod val="75000"/>
                    <a:lumOff val="25000"/>
                  </a:schemeClr>
                </a:solidFill>
                <a:latin typeface="Meiryo UI" panose="020B0604030504040204" pitchFamily="50" charset="-128"/>
                <a:ea typeface="Meiryo UI" panose="020B0604030504040204" pitchFamily="50" charset="-128"/>
                <a:cs typeface="+mj-cs"/>
              </a:defRPr>
            </a:lvl1pPr>
          </a:lstStyle>
          <a:p>
            <a:r>
              <a:rPr lang="en-US" altLang="ja-JP" sz="1200" b="1" dirty="0">
                <a:solidFill>
                  <a:schemeClr val="accent5">
                    <a:lumMod val="50000"/>
                  </a:schemeClr>
                </a:solidFill>
              </a:rPr>
              <a:t>SIM</a:t>
            </a:r>
            <a:r>
              <a:rPr lang="ja-JP" altLang="en-US" sz="1200" b="1" dirty="0">
                <a:solidFill>
                  <a:schemeClr val="accent5">
                    <a:lumMod val="50000"/>
                  </a:schemeClr>
                </a:solidFill>
              </a:rPr>
              <a:t>カードを使った</a:t>
            </a:r>
            <a:r>
              <a:rPr lang="en-US" altLang="ja-JP" sz="1200" b="1" dirty="0">
                <a:solidFill>
                  <a:schemeClr val="accent5">
                    <a:lumMod val="50000"/>
                  </a:schemeClr>
                </a:solidFill>
              </a:rPr>
              <a:t>SIGNEON</a:t>
            </a:r>
            <a:r>
              <a:rPr lang="ja-JP" altLang="en-US" sz="1200" b="1" dirty="0">
                <a:solidFill>
                  <a:schemeClr val="accent5">
                    <a:lumMod val="50000"/>
                  </a:schemeClr>
                </a:solidFill>
              </a:rPr>
              <a:t>システム</a:t>
            </a:r>
            <a:r>
              <a:rPr lang="en-US" altLang="ja-JP" sz="1200" b="1" dirty="0">
                <a:solidFill>
                  <a:schemeClr val="accent5">
                    <a:lumMod val="50000"/>
                  </a:schemeClr>
                </a:solidFill>
              </a:rPr>
              <a:t>(</a:t>
            </a:r>
            <a:r>
              <a:rPr lang="ja-JP" altLang="en-US" sz="1200" b="1" dirty="0">
                <a:solidFill>
                  <a:schemeClr val="accent5">
                    <a:lumMod val="50000"/>
                  </a:schemeClr>
                </a:solidFill>
              </a:rPr>
              <a:t>スマートソリューション</a:t>
            </a:r>
            <a:r>
              <a:rPr lang="en-US" altLang="ja-JP" sz="1200" b="1" dirty="0">
                <a:solidFill>
                  <a:schemeClr val="accent5">
                    <a:lumMod val="50000"/>
                  </a:schemeClr>
                </a:solidFill>
              </a:rPr>
              <a:t>)</a:t>
            </a:r>
            <a:r>
              <a:rPr lang="ja-JP" altLang="en-US" sz="1200" b="1" dirty="0">
                <a:solidFill>
                  <a:schemeClr val="accent5">
                    <a:lumMod val="50000"/>
                  </a:schemeClr>
                </a:solidFill>
              </a:rPr>
              <a:t>を利用してスマートフォンとサイネージを連動させて映像を管理できます</a:t>
            </a:r>
            <a:endParaRPr lang="en-US" altLang="ja-JP" sz="1200" b="1" dirty="0">
              <a:solidFill>
                <a:schemeClr val="accent5">
                  <a:lumMod val="50000"/>
                </a:schemeClr>
              </a:solidFill>
            </a:endParaRPr>
          </a:p>
        </p:txBody>
      </p:sp>
      <p:sp>
        <p:nvSpPr>
          <p:cNvPr id="5" name="正方形/長方形 4">
            <a:extLst>
              <a:ext uri="{FF2B5EF4-FFF2-40B4-BE49-F238E27FC236}">
                <a16:creationId xmlns:a16="http://schemas.microsoft.com/office/drawing/2014/main" id="{EA9BB45A-7D04-2033-5A7D-648AE588AC31}"/>
              </a:ext>
            </a:extLst>
          </p:cNvPr>
          <p:cNvSpPr/>
          <p:nvPr/>
        </p:nvSpPr>
        <p:spPr>
          <a:xfrm>
            <a:off x="605242" y="5362700"/>
            <a:ext cx="3082834" cy="559132"/>
          </a:xfrm>
          <a:prstGeom prst="rect">
            <a:avLst/>
          </a:prstGeom>
          <a:gradFill flip="none" rotWithShape="1">
            <a:gsLst>
              <a:gs pos="0">
                <a:schemeClr val="dk1">
                  <a:lumMod val="67000"/>
                </a:schemeClr>
              </a:gs>
              <a:gs pos="48000">
                <a:schemeClr val="dk1">
                  <a:lumMod val="97000"/>
                  <a:lumOff val="3000"/>
                </a:schemeClr>
              </a:gs>
              <a:gs pos="100000">
                <a:schemeClr val="dk1">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kumimoji="1" lang="ja-JP" altLang="en-US" sz="1200" dirty="0">
                <a:latin typeface="Meiryo UI" panose="020B0604030504040204" pitchFamily="50" charset="-128"/>
                <a:ea typeface="Meiryo UI" panose="020B0604030504040204" pitchFamily="50" charset="-128"/>
              </a:rPr>
              <a:t>スマホアプリ、スマートソリューション</a:t>
            </a:r>
          </a:p>
          <a:p>
            <a:pPr algn="ctr"/>
            <a:r>
              <a:rPr kumimoji="1" lang="ja-JP" altLang="en-US" sz="1200" dirty="0">
                <a:latin typeface="Meiryo UI" panose="020B0604030504040204" pitchFamily="50" charset="-128"/>
                <a:ea typeface="Meiryo UI" panose="020B0604030504040204" pitchFamily="50" charset="-128"/>
              </a:rPr>
              <a:t>で映像編集</a:t>
            </a:r>
            <a:r>
              <a:rPr kumimoji="1" lang="en-US" altLang="ja-JP" sz="1200" dirty="0">
                <a:latin typeface="Meiryo UI" panose="020B0604030504040204" pitchFamily="50" charset="-128"/>
                <a:ea typeface="Meiryo UI" panose="020B0604030504040204" pitchFamily="50" charset="-128"/>
              </a:rPr>
              <a:t>/</a:t>
            </a:r>
            <a:r>
              <a:rPr kumimoji="1" lang="ja-JP" altLang="en-US" sz="1200" dirty="0">
                <a:latin typeface="Meiryo UI" panose="020B0604030504040204" pitchFamily="50" charset="-128"/>
                <a:ea typeface="Meiryo UI" panose="020B0604030504040204" pitchFamily="50" charset="-128"/>
              </a:rPr>
              <a:t>登録</a:t>
            </a:r>
          </a:p>
        </p:txBody>
      </p:sp>
      <p:sp>
        <p:nvSpPr>
          <p:cNvPr id="6" name="正方形/長方形 5">
            <a:extLst>
              <a:ext uri="{FF2B5EF4-FFF2-40B4-BE49-F238E27FC236}">
                <a16:creationId xmlns:a16="http://schemas.microsoft.com/office/drawing/2014/main" id="{20FC7DF0-A23C-753B-4865-491179A01FF1}"/>
              </a:ext>
            </a:extLst>
          </p:cNvPr>
          <p:cNvSpPr/>
          <p:nvPr/>
        </p:nvSpPr>
        <p:spPr>
          <a:xfrm>
            <a:off x="4302032" y="5362700"/>
            <a:ext cx="3082835" cy="559132"/>
          </a:xfrm>
          <a:prstGeom prst="rect">
            <a:avLst/>
          </a:prstGeom>
          <a:gradFill flip="none" rotWithShape="1">
            <a:gsLst>
              <a:gs pos="0">
                <a:schemeClr val="dk1">
                  <a:lumMod val="67000"/>
                </a:schemeClr>
              </a:gs>
              <a:gs pos="48000">
                <a:schemeClr val="dk1">
                  <a:lumMod val="97000"/>
                  <a:lumOff val="3000"/>
                </a:schemeClr>
              </a:gs>
              <a:gs pos="100000">
                <a:schemeClr val="dk1">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kumimoji="1" lang="en-US" altLang="ja-JP" sz="1200" dirty="0">
                <a:latin typeface="Meiryo UI" panose="020B0604030504040204" pitchFamily="50" charset="-128"/>
                <a:ea typeface="Meiryo UI" panose="020B0604030504040204" pitchFamily="50" charset="-128"/>
              </a:rPr>
              <a:t>SIM</a:t>
            </a:r>
            <a:r>
              <a:rPr kumimoji="1" lang="ja-JP" altLang="en-US" sz="1200" dirty="0">
                <a:latin typeface="Meiryo UI" panose="020B0604030504040204" pitchFamily="50" charset="-128"/>
                <a:ea typeface="Meiryo UI" panose="020B0604030504040204" pitchFamily="50" charset="-128"/>
              </a:rPr>
              <a:t>カードが搭載されているサイネージコントローラに映像情報送信</a:t>
            </a:r>
          </a:p>
        </p:txBody>
      </p:sp>
      <p:sp>
        <p:nvSpPr>
          <p:cNvPr id="8" name="正方形/長方形 7">
            <a:extLst>
              <a:ext uri="{FF2B5EF4-FFF2-40B4-BE49-F238E27FC236}">
                <a16:creationId xmlns:a16="http://schemas.microsoft.com/office/drawing/2014/main" id="{BF628075-330E-9077-92CD-6F3601F3D54C}"/>
              </a:ext>
            </a:extLst>
          </p:cNvPr>
          <p:cNvSpPr/>
          <p:nvPr/>
        </p:nvSpPr>
        <p:spPr>
          <a:xfrm>
            <a:off x="8313807" y="5362700"/>
            <a:ext cx="3082833" cy="559132"/>
          </a:xfrm>
          <a:prstGeom prst="rect">
            <a:avLst/>
          </a:prstGeom>
          <a:gradFill flip="none" rotWithShape="1">
            <a:gsLst>
              <a:gs pos="0">
                <a:schemeClr val="dk1">
                  <a:lumMod val="67000"/>
                </a:schemeClr>
              </a:gs>
              <a:gs pos="48000">
                <a:schemeClr val="dk1">
                  <a:lumMod val="97000"/>
                  <a:lumOff val="3000"/>
                </a:schemeClr>
              </a:gs>
              <a:gs pos="100000">
                <a:schemeClr val="dk1">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kumimoji="1" lang="ja-JP" altLang="en-US" sz="1200" dirty="0">
                <a:latin typeface="Meiryo UI" panose="020B0604030504040204" pitchFamily="50" charset="-128"/>
                <a:ea typeface="Meiryo UI" panose="020B0604030504040204" pitchFamily="50" charset="-128"/>
              </a:rPr>
              <a:t>サイネージに映像表示</a:t>
            </a:r>
          </a:p>
        </p:txBody>
      </p:sp>
      <p:pic>
        <p:nvPicPr>
          <p:cNvPr id="14" name="図 13" descr="グラフィカル ユーザー インターフェイス, アプリケーション&#10;&#10;自動的に生成された説明">
            <a:extLst>
              <a:ext uri="{FF2B5EF4-FFF2-40B4-BE49-F238E27FC236}">
                <a16:creationId xmlns:a16="http://schemas.microsoft.com/office/drawing/2014/main" id="{0ADF8FB5-1AB6-2C7F-ACD1-E03BD7CE8CA9}"/>
              </a:ext>
            </a:extLst>
          </p:cNvPr>
          <p:cNvPicPr>
            <a:picLocks noChangeAspect="1"/>
          </p:cNvPicPr>
          <p:nvPr/>
        </p:nvPicPr>
        <p:blipFill>
          <a:blip r:embed="rId3"/>
          <a:stretch>
            <a:fillRect/>
          </a:stretch>
        </p:blipFill>
        <p:spPr>
          <a:xfrm>
            <a:off x="949231" y="1795916"/>
            <a:ext cx="2394857" cy="3403889"/>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16" name="図 15">
            <a:extLst>
              <a:ext uri="{FF2B5EF4-FFF2-40B4-BE49-F238E27FC236}">
                <a16:creationId xmlns:a16="http://schemas.microsoft.com/office/drawing/2014/main" id="{8F7560A5-6824-F372-EBDF-C9C4AECD858E}"/>
              </a:ext>
            </a:extLst>
          </p:cNvPr>
          <p:cNvPicPr>
            <a:picLocks noChangeAspect="1"/>
          </p:cNvPicPr>
          <p:nvPr/>
        </p:nvPicPr>
        <p:blipFill>
          <a:blip r:embed="rId4"/>
          <a:stretch>
            <a:fillRect/>
          </a:stretch>
        </p:blipFill>
        <p:spPr>
          <a:xfrm>
            <a:off x="4287531" y="2077773"/>
            <a:ext cx="3082833" cy="3107177"/>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24" name="図 23" descr="壁に掛けられた看板&#10;&#10;低い精度で自動的に生成された説明">
            <a:extLst>
              <a:ext uri="{FF2B5EF4-FFF2-40B4-BE49-F238E27FC236}">
                <a16:creationId xmlns:a16="http://schemas.microsoft.com/office/drawing/2014/main" id="{F9AF014A-CF77-58B3-4014-1C3507953F27}"/>
              </a:ext>
            </a:extLst>
          </p:cNvPr>
          <p:cNvPicPr>
            <a:picLocks noChangeAspect="1"/>
          </p:cNvPicPr>
          <p:nvPr/>
        </p:nvPicPr>
        <p:blipFill>
          <a:blip r:embed="rId5"/>
          <a:stretch>
            <a:fillRect/>
          </a:stretch>
        </p:blipFill>
        <p:spPr>
          <a:xfrm>
            <a:off x="8313807" y="1901288"/>
            <a:ext cx="3082833" cy="331942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25" name="矢印: 山形 24">
            <a:extLst>
              <a:ext uri="{FF2B5EF4-FFF2-40B4-BE49-F238E27FC236}">
                <a16:creationId xmlns:a16="http://schemas.microsoft.com/office/drawing/2014/main" id="{EA762448-D198-E274-6DD7-5F0247FB8134}"/>
              </a:ext>
            </a:extLst>
          </p:cNvPr>
          <p:cNvSpPr/>
          <p:nvPr/>
        </p:nvSpPr>
        <p:spPr>
          <a:xfrm>
            <a:off x="3544389" y="2725784"/>
            <a:ext cx="529393" cy="1280160"/>
          </a:xfrm>
          <a:prstGeom prst="chevron">
            <a:avLst/>
          </a:prstGeom>
        </p:spPr>
        <p:style>
          <a:lnRef idx="1">
            <a:schemeClr val="accent2"/>
          </a:lnRef>
          <a:fillRef idx="3">
            <a:schemeClr val="accent2"/>
          </a:fillRef>
          <a:effectRef idx="2">
            <a:schemeClr val="accent2"/>
          </a:effectRef>
          <a:fontRef idx="minor">
            <a:schemeClr val="lt1"/>
          </a:fontRef>
        </p:style>
        <p:txBody>
          <a:bodyPr rtlCol="0" anchor="ctr"/>
          <a:lstStyle/>
          <a:p>
            <a:pPr algn="ctr"/>
            <a:endParaRPr kumimoji="1" lang="ja-JP" altLang="en-US">
              <a:solidFill>
                <a:schemeClr val="tx1"/>
              </a:solidFill>
            </a:endParaRPr>
          </a:p>
        </p:txBody>
      </p:sp>
      <p:sp>
        <p:nvSpPr>
          <p:cNvPr id="26" name="矢印: 山形 25">
            <a:extLst>
              <a:ext uri="{FF2B5EF4-FFF2-40B4-BE49-F238E27FC236}">
                <a16:creationId xmlns:a16="http://schemas.microsoft.com/office/drawing/2014/main" id="{43E0998F-16DA-1288-4B83-3D79E43E3C20}"/>
              </a:ext>
            </a:extLst>
          </p:cNvPr>
          <p:cNvSpPr/>
          <p:nvPr/>
        </p:nvSpPr>
        <p:spPr>
          <a:xfrm>
            <a:off x="7470514" y="2725784"/>
            <a:ext cx="529393" cy="1280160"/>
          </a:xfrm>
          <a:prstGeom prst="chevron">
            <a:avLst/>
          </a:prstGeom>
        </p:spPr>
        <p:style>
          <a:lnRef idx="1">
            <a:schemeClr val="accent2"/>
          </a:lnRef>
          <a:fillRef idx="3">
            <a:schemeClr val="accent2"/>
          </a:fillRef>
          <a:effectRef idx="2">
            <a:schemeClr val="accent2"/>
          </a:effectRef>
          <a:fontRef idx="minor">
            <a:schemeClr val="lt1"/>
          </a:fontRef>
        </p:style>
        <p:txBody>
          <a:bodyPr rtlCol="0" anchor="ctr"/>
          <a:lstStyle/>
          <a:p>
            <a:pPr algn="ctr"/>
            <a:endParaRPr kumimoji="1" lang="ja-JP" altLang="en-US">
              <a:solidFill>
                <a:schemeClr val="tx1"/>
              </a:solidFill>
            </a:endParaRPr>
          </a:p>
        </p:txBody>
      </p:sp>
      <p:pic>
        <p:nvPicPr>
          <p:cNvPr id="10" name="図 9">
            <a:extLst>
              <a:ext uri="{FF2B5EF4-FFF2-40B4-BE49-F238E27FC236}">
                <a16:creationId xmlns:a16="http://schemas.microsoft.com/office/drawing/2014/main" id="{015254EE-D05F-3F30-6516-473034005A98}"/>
              </a:ext>
            </a:extLst>
          </p:cNvPr>
          <p:cNvPicPr>
            <a:picLocks noChangeAspect="1"/>
          </p:cNvPicPr>
          <p:nvPr/>
        </p:nvPicPr>
        <p:blipFill>
          <a:blip r:embed="rId6"/>
          <a:stretch>
            <a:fillRect/>
          </a:stretch>
        </p:blipFill>
        <p:spPr>
          <a:xfrm>
            <a:off x="10756850" y="349945"/>
            <a:ext cx="1169643" cy="307113"/>
          </a:xfrm>
          <a:prstGeom prst="rect">
            <a:avLst/>
          </a:prstGeom>
        </p:spPr>
      </p:pic>
      <p:sp>
        <p:nvSpPr>
          <p:cNvPr id="2" name="タイトル 1">
            <a:extLst>
              <a:ext uri="{FF2B5EF4-FFF2-40B4-BE49-F238E27FC236}">
                <a16:creationId xmlns:a16="http://schemas.microsoft.com/office/drawing/2014/main" id="{3D702AA6-3BCC-F1C5-EFCB-5071583C627F}"/>
              </a:ext>
            </a:extLst>
          </p:cNvPr>
          <p:cNvSpPr txBox="1">
            <a:spLocks/>
          </p:cNvSpPr>
          <p:nvPr/>
        </p:nvSpPr>
        <p:spPr>
          <a:xfrm>
            <a:off x="404236" y="285610"/>
            <a:ext cx="8252976" cy="436207"/>
          </a:xfrm>
          <a:prstGeom prst="rect">
            <a:avLst/>
          </a:prstGeom>
        </p:spPr>
        <p:txBody>
          <a:bodyPr vert="horz" lIns="91440" tIns="45720" rIns="91440" bIns="45720" rtlCol="0" anchor="t">
            <a:normAutofit fontScale="97500"/>
          </a:bodyPr>
          <a:lstStyle>
            <a:lvl1pPr algn="l" defTabSz="914400" rtl="0" eaLnBrk="1" latinLnBrk="0" hangingPunct="1">
              <a:lnSpc>
                <a:spcPct val="90000"/>
              </a:lnSpc>
              <a:spcBef>
                <a:spcPct val="0"/>
              </a:spcBef>
              <a:buNone/>
              <a:defRPr kumimoji="1" sz="4700" i="0" kern="1200" spc="-50" baseline="0">
                <a:solidFill>
                  <a:schemeClr val="tx1">
                    <a:lumMod val="75000"/>
                    <a:lumOff val="25000"/>
                  </a:schemeClr>
                </a:solidFill>
                <a:latin typeface="Meiryo UI" panose="020B0604030504040204" pitchFamily="50" charset="-128"/>
                <a:ea typeface="Meiryo UI" panose="020B0604030504040204" pitchFamily="50" charset="-128"/>
                <a:cs typeface="+mj-cs"/>
              </a:defRPr>
            </a:lvl1pPr>
          </a:lstStyle>
          <a:p>
            <a:r>
              <a:rPr lang="ja-JP" altLang="en-US" sz="2400" b="1" dirty="0"/>
              <a:t>② 建設現場　　仮囲い用途サイネージ　弊社システム説明　　</a:t>
            </a:r>
            <a:endParaRPr lang="en-US" altLang="ja-JP" sz="2400" b="1" dirty="0"/>
          </a:p>
        </p:txBody>
      </p:sp>
      <p:sp>
        <p:nvSpPr>
          <p:cNvPr id="19" name="サブタイトル 2">
            <a:extLst>
              <a:ext uri="{FF2B5EF4-FFF2-40B4-BE49-F238E27FC236}">
                <a16:creationId xmlns:a16="http://schemas.microsoft.com/office/drawing/2014/main" id="{86A64349-030A-67D8-D9A8-C0AA38F1D8C5}"/>
              </a:ext>
            </a:extLst>
          </p:cNvPr>
          <p:cNvSpPr txBox="1">
            <a:spLocks/>
          </p:cNvSpPr>
          <p:nvPr/>
        </p:nvSpPr>
        <p:spPr>
          <a:xfrm>
            <a:off x="2150414" y="6504507"/>
            <a:ext cx="7887899" cy="261061"/>
          </a:xfrm>
          <a:prstGeom prst="rect">
            <a:avLst/>
          </a:prstGeom>
        </p:spPr>
        <p:txBody>
          <a:bodyPr vert="horz" lIns="91440" tIns="45720" rIns="91440" bIns="45720" rtlCol="0" anchor="t">
            <a:normAutofit/>
          </a:bodyPr>
          <a:lstStyle>
            <a:lvl1pPr marL="0" indent="0" algn="l" defTabSz="457200" rtl="0" eaLnBrk="1" latinLnBrk="0" hangingPunct="1">
              <a:lnSpc>
                <a:spcPct val="110000"/>
              </a:lnSpc>
              <a:spcBef>
                <a:spcPct val="20000"/>
              </a:spcBef>
              <a:spcAft>
                <a:spcPts val="600"/>
              </a:spcAft>
              <a:buClr>
                <a:schemeClr val="accent1"/>
              </a:buClr>
              <a:buSzPct val="92000"/>
              <a:buFont typeface="Wingdings 2" panose="05020102010507070707" pitchFamily="18" charset="2"/>
              <a:buNone/>
              <a:defRPr kumimoji="1" sz="1600" kern="1200" cap="all">
                <a:solidFill>
                  <a:schemeClr val="accent1"/>
                </a:solidFill>
                <a:latin typeface="Meiryo UI" panose="020B0604030504040204" pitchFamily="50" charset="-128"/>
                <a:ea typeface="Meiryo UI" panose="020B0604030504040204" pitchFamily="50" charset="-128"/>
                <a:cs typeface="+mn-cs"/>
              </a:defRPr>
            </a:lvl1pPr>
            <a:lvl2pPr marL="457200" indent="0" algn="ctr" defTabSz="457200" rtl="0" eaLnBrk="1" latinLnBrk="0" hangingPunct="1">
              <a:spcBef>
                <a:spcPct val="20000"/>
              </a:spcBef>
              <a:spcAft>
                <a:spcPts val="600"/>
              </a:spcAft>
              <a:buClr>
                <a:schemeClr val="accent1"/>
              </a:buClr>
              <a:buSzPct val="92000"/>
              <a:buFont typeface="Wingdings 2" panose="05020102010507070707" pitchFamily="18" charset="2"/>
              <a:buNone/>
              <a:defRPr kumimoji="1" sz="1400" kern="1200">
                <a:solidFill>
                  <a:schemeClr val="tx1">
                    <a:tint val="75000"/>
                  </a:schemeClr>
                </a:solidFill>
                <a:latin typeface="Meiryo UI" panose="020B0604030504040204" pitchFamily="50" charset="-128"/>
                <a:ea typeface="Meiryo UI" panose="020B0604030504040204" pitchFamily="50" charset="-128"/>
                <a:cs typeface="+mn-cs"/>
              </a:defRPr>
            </a:lvl2pPr>
            <a:lvl3pPr marL="914400" indent="0" algn="ctr" defTabSz="457200" rtl="0" eaLnBrk="1" latinLnBrk="0" hangingPunct="1">
              <a:spcBef>
                <a:spcPct val="20000"/>
              </a:spcBef>
              <a:spcAft>
                <a:spcPts val="600"/>
              </a:spcAft>
              <a:buClr>
                <a:schemeClr val="accent1"/>
              </a:buClr>
              <a:buSzPct val="92000"/>
              <a:buFont typeface="Wingdings 2" panose="05020102010507070707" pitchFamily="18" charset="2"/>
              <a:buNone/>
              <a:defRPr kumimoji="1" sz="1300" kern="1200">
                <a:solidFill>
                  <a:schemeClr val="tx1">
                    <a:tint val="75000"/>
                  </a:schemeClr>
                </a:solidFill>
                <a:latin typeface="Meiryo UI" panose="020B0604030504040204" pitchFamily="50" charset="-128"/>
                <a:ea typeface="Meiryo UI" panose="020B0604030504040204" pitchFamily="50" charset="-128"/>
                <a:cs typeface="+mn-cs"/>
              </a:defRPr>
            </a:lvl3pPr>
            <a:lvl4pPr marL="1371600" indent="0" algn="ctr" defTabSz="457200" rtl="0" eaLnBrk="1" latinLnBrk="0" hangingPunct="1">
              <a:spcBef>
                <a:spcPct val="20000"/>
              </a:spcBef>
              <a:spcAft>
                <a:spcPts val="600"/>
              </a:spcAft>
              <a:buClr>
                <a:schemeClr val="accent1"/>
              </a:buClr>
              <a:buSzPct val="92000"/>
              <a:buFont typeface="Wingdings 2" panose="05020102010507070707" pitchFamily="18" charset="2"/>
              <a:buNone/>
              <a:defRPr kumimoji="1" sz="1100" kern="1200">
                <a:solidFill>
                  <a:schemeClr val="tx1">
                    <a:tint val="75000"/>
                  </a:schemeClr>
                </a:solidFill>
                <a:latin typeface="Meiryo UI" panose="020B0604030504040204" pitchFamily="50" charset="-128"/>
                <a:ea typeface="Meiryo UI" panose="020B0604030504040204" pitchFamily="50" charset="-128"/>
                <a:cs typeface="+mn-cs"/>
              </a:defRPr>
            </a:lvl4pPr>
            <a:lvl5pPr marL="1828800" indent="0" algn="ctr" defTabSz="457200" rtl="0" eaLnBrk="1" latinLnBrk="0" hangingPunct="1">
              <a:spcBef>
                <a:spcPct val="20000"/>
              </a:spcBef>
              <a:spcAft>
                <a:spcPts val="600"/>
              </a:spcAft>
              <a:buClr>
                <a:schemeClr val="accent1"/>
              </a:buClr>
              <a:buSzPct val="92000"/>
              <a:buFont typeface="Wingdings 2" panose="05020102010507070707" pitchFamily="18" charset="2"/>
              <a:buNone/>
              <a:defRPr kumimoji="1" sz="1100" kern="1200">
                <a:solidFill>
                  <a:schemeClr val="tx1">
                    <a:tint val="75000"/>
                  </a:schemeClr>
                </a:solidFill>
                <a:latin typeface="Meiryo UI" panose="020B0604030504040204" pitchFamily="50" charset="-128"/>
                <a:ea typeface="Meiryo UI" panose="020B0604030504040204" pitchFamily="50" charset="-128"/>
                <a:cs typeface="+mn-cs"/>
              </a:defRPr>
            </a:lvl5pPr>
            <a:lvl6pPr marL="2286000" indent="0" algn="ctr" defTabSz="457200" rtl="0" eaLnBrk="1" latinLnBrk="0" hangingPunct="1">
              <a:spcBef>
                <a:spcPct val="20000"/>
              </a:spcBef>
              <a:spcAft>
                <a:spcPts val="600"/>
              </a:spcAft>
              <a:buClr>
                <a:schemeClr val="accent2"/>
              </a:buClr>
              <a:buSzPct val="92000"/>
              <a:buFont typeface="Wingdings 2" panose="05020102010507070707" pitchFamily="18" charset="2"/>
              <a:buNone/>
              <a:defRPr kumimoji="1" sz="1200" kern="1200">
                <a:solidFill>
                  <a:schemeClr val="tx1">
                    <a:tint val="75000"/>
                  </a:schemeClr>
                </a:solidFill>
                <a:latin typeface="+mn-lt"/>
                <a:ea typeface="+mn-ea"/>
                <a:cs typeface="+mn-cs"/>
              </a:defRPr>
            </a:lvl6pPr>
            <a:lvl7pPr marL="2743200" indent="0" algn="ctr" defTabSz="457200" rtl="0" eaLnBrk="1" latinLnBrk="0" hangingPunct="1">
              <a:spcBef>
                <a:spcPct val="20000"/>
              </a:spcBef>
              <a:spcAft>
                <a:spcPts val="600"/>
              </a:spcAft>
              <a:buClr>
                <a:schemeClr val="accent2"/>
              </a:buClr>
              <a:buSzPct val="92000"/>
              <a:buFont typeface="Wingdings 2" panose="05020102010507070707" pitchFamily="18" charset="2"/>
              <a:buNone/>
              <a:defRPr kumimoji="1" sz="1200" kern="1200">
                <a:solidFill>
                  <a:schemeClr val="tx1">
                    <a:tint val="75000"/>
                  </a:schemeClr>
                </a:solidFill>
                <a:latin typeface="+mn-lt"/>
                <a:ea typeface="+mn-ea"/>
                <a:cs typeface="+mn-cs"/>
              </a:defRPr>
            </a:lvl7pPr>
            <a:lvl8pPr marL="3200400" indent="0" algn="ctr" defTabSz="457200" rtl="0" eaLnBrk="1" latinLnBrk="0" hangingPunct="1">
              <a:spcBef>
                <a:spcPct val="20000"/>
              </a:spcBef>
              <a:spcAft>
                <a:spcPts val="600"/>
              </a:spcAft>
              <a:buClr>
                <a:schemeClr val="accent2"/>
              </a:buClr>
              <a:buSzPct val="92000"/>
              <a:buFont typeface="Wingdings 2" panose="05020102010507070707" pitchFamily="18" charset="2"/>
              <a:buNone/>
              <a:defRPr kumimoji="1" sz="1200" kern="1200">
                <a:solidFill>
                  <a:schemeClr val="tx1">
                    <a:tint val="75000"/>
                  </a:schemeClr>
                </a:solidFill>
                <a:latin typeface="+mn-lt"/>
                <a:ea typeface="+mn-ea"/>
                <a:cs typeface="+mn-cs"/>
              </a:defRPr>
            </a:lvl8pPr>
            <a:lvl9pPr marL="3657600" indent="0" algn="ctr" defTabSz="457200" rtl="0" eaLnBrk="1" latinLnBrk="0" hangingPunct="1">
              <a:spcBef>
                <a:spcPct val="20000"/>
              </a:spcBef>
              <a:spcAft>
                <a:spcPts val="600"/>
              </a:spcAft>
              <a:buClr>
                <a:schemeClr val="accent2"/>
              </a:buClr>
              <a:buSzPct val="92000"/>
              <a:buFont typeface="Wingdings 2" panose="05020102010507070707" pitchFamily="18" charset="2"/>
              <a:buNone/>
              <a:defRPr kumimoji="1" sz="1200" kern="1200">
                <a:solidFill>
                  <a:schemeClr val="tx1">
                    <a:tint val="75000"/>
                  </a:schemeClr>
                </a:solidFill>
                <a:latin typeface="+mn-lt"/>
                <a:ea typeface="+mn-ea"/>
                <a:cs typeface="+mn-cs"/>
              </a:defRPr>
            </a:lvl9pPr>
          </a:lstStyle>
          <a:p>
            <a:pPr algn="r"/>
            <a:r>
              <a:rPr lang="ja-JP" altLang="en-US" sz="800" dirty="0">
                <a:solidFill>
                  <a:schemeClr val="bg1"/>
                </a:solidFill>
              </a:rPr>
              <a:t>東京都千代田区富士見１－３－１１　 富士見デュープレックスビズ </a:t>
            </a:r>
            <a:r>
              <a:rPr lang="en-US" altLang="ja-JP" sz="800" dirty="0">
                <a:solidFill>
                  <a:schemeClr val="bg1"/>
                </a:solidFill>
              </a:rPr>
              <a:t>6F          TEL : 03-5734-1453           FAX : 03-5734-1454             E-Mail : info@isung.co.jp</a:t>
            </a:r>
          </a:p>
        </p:txBody>
      </p:sp>
    </p:spTree>
    <p:extLst>
      <p:ext uri="{BB962C8B-B14F-4D97-AF65-F5344CB8AC3E}">
        <p14:creationId xmlns:p14="http://schemas.microsoft.com/office/powerpoint/2010/main" val="139243613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図 25" descr="フェンス, 草, 屋内, 建物 が含まれている画像&#10;&#10;自動的に生成された説明">
            <a:extLst>
              <a:ext uri="{FF2B5EF4-FFF2-40B4-BE49-F238E27FC236}">
                <a16:creationId xmlns:a16="http://schemas.microsoft.com/office/drawing/2014/main" id="{8C2E6D18-B5CD-E848-05E0-39385100C578}"/>
              </a:ext>
            </a:extLst>
          </p:cNvPr>
          <p:cNvPicPr>
            <a:picLocks noGrp="1" noRot="1" noChangeAspect="1" noMove="1" noResize="1" noEditPoints="1" noAdjustHandles="1" noChangeArrowheads="1" noChangeShapeType="1" noCrop="1"/>
          </p:cNvPicPr>
          <p:nvPr/>
        </p:nvPicPr>
        <p:blipFill>
          <a:blip r:embed="rId2">
            <a:alphaModFix amt="10000"/>
          </a:blip>
          <a:stretch>
            <a:fillRect/>
          </a:stretch>
        </p:blipFill>
        <p:spPr>
          <a:xfrm>
            <a:off x="0" y="0"/>
            <a:ext cx="12191999" cy="6858000"/>
          </a:xfrm>
          <a:prstGeom prst="rect">
            <a:avLst/>
          </a:prstGeom>
        </p:spPr>
      </p:pic>
      <p:sp>
        <p:nvSpPr>
          <p:cNvPr id="3" name="タイトル 1">
            <a:extLst>
              <a:ext uri="{FF2B5EF4-FFF2-40B4-BE49-F238E27FC236}">
                <a16:creationId xmlns:a16="http://schemas.microsoft.com/office/drawing/2014/main" id="{121F6D2B-F3A9-04C3-736B-F72F94473B11}"/>
              </a:ext>
            </a:extLst>
          </p:cNvPr>
          <p:cNvSpPr txBox="1">
            <a:spLocks/>
          </p:cNvSpPr>
          <p:nvPr/>
        </p:nvSpPr>
        <p:spPr>
          <a:xfrm>
            <a:off x="452239" y="1092146"/>
            <a:ext cx="10058400" cy="318643"/>
          </a:xfrm>
          <a:prstGeom prst="rect">
            <a:avLst/>
          </a:prstGeom>
        </p:spPr>
        <p:txBody>
          <a:bodyPr vert="horz" lIns="91440" tIns="45720" rIns="91440" bIns="45720" rtlCol="0" anchor="t">
            <a:normAutofit lnSpcReduction="10000"/>
          </a:bodyPr>
          <a:lstStyle>
            <a:lvl1pPr algn="l" defTabSz="914400" rtl="0" eaLnBrk="1" latinLnBrk="0" hangingPunct="1">
              <a:lnSpc>
                <a:spcPct val="90000"/>
              </a:lnSpc>
              <a:spcBef>
                <a:spcPct val="0"/>
              </a:spcBef>
              <a:buNone/>
              <a:defRPr kumimoji="1" sz="4700" i="0" kern="1200" spc="-50" baseline="0">
                <a:solidFill>
                  <a:schemeClr val="tx1">
                    <a:lumMod val="75000"/>
                    <a:lumOff val="25000"/>
                  </a:schemeClr>
                </a:solidFill>
                <a:latin typeface="Meiryo UI" panose="020B0604030504040204" pitchFamily="50" charset="-128"/>
                <a:ea typeface="Meiryo UI" panose="020B0604030504040204" pitchFamily="50" charset="-128"/>
                <a:cs typeface="+mj-cs"/>
              </a:defRPr>
            </a:lvl1pPr>
          </a:lstStyle>
          <a:p>
            <a:r>
              <a:rPr lang="ja-JP" altLang="en-US" sz="1800" b="1" dirty="0"/>
              <a:t>●工場内での</a:t>
            </a:r>
            <a:r>
              <a:rPr lang="zh-TW" altLang="en-US" sz="1800" b="1" dirty="0"/>
              <a:t>労働災害防止</a:t>
            </a:r>
            <a:r>
              <a:rPr lang="ja-JP" altLang="en-US" sz="1800" b="1" dirty="0"/>
              <a:t>や情報共有を目的としたサイネージ</a:t>
            </a:r>
            <a:endParaRPr lang="en-US" altLang="ja-JP" sz="1800" b="1" dirty="0"/>
          </a:p>
        </p:txBody>
      </p:sp>
      <p:sp>
        <p:nvSpPr>
          <p:cNvPr id="4" name="正方形/長方形 3">
            <a:extLst>
              <a:ext uri="{FF2B5EF4-FFF2-40B4-BE49-F238E27FC236}">
                <a16:creationId xmlns:a16="http://schemas.microsoft.com/office/drawing/2014/main" id="{E223F8EB-568F-5FA8-9900-DFA14FADAAD2}"/>
              </a:ext>
            </a:extLst>
          </p:cNvPr>
          <p:cNvSpPr/>
          <p:nvPr/>
        </p:nvSpPr>
        <p:spPr>
          <a:xfrm rot="16200000">
            <a:off x="6039395" y="-5316583"/>
            <a:ext cx="113213" cy="1219200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5" name="タイトル 1">
            <a:extLst>
              <a:ext uri="{FF2B5EF4-FFF2-40B4-BE49-F238E27FC236}">
                <a16:creationId xmlns:a16="http://schemas.microsoft.com/office/drawing/2014/main" id="{9A846AF1-A3EB-C315-741B-47A1B3D00193}"/>
              </a:ext>
            </a:extLst>
          </p:cNvPr>
          <p:cNvSpPr txBox="1">
            <a:spLocks/>
          </p:cNvSpPr>
          <p:nvPr/>
        </p:nvSpPr>
        <p:spPr>
          <a:xfrm>
            <a:off x="478366" y="1333408"/>
            <a:ext cx="11547566" cy="462418"/>
          </a:xfrm>
          <a:prstGeom prst="rect">
            <a:avLst/>
          </a:prstGeom>
        </p:spPr>
        <p:txBody>
          <a:bodyPr vert="horz" lIns="91440" tIns="45720" rIns="91440" bIns="45720" rtlCol="0" anchor="t">
            <a:normAutofit fontScale="92500"/>
          </a:bodyPr>
          <a:lstStyle>
            <a:lvl1pPr algn="l" defTabSz="914400" rtl="0" eaLnBrk="1" latinLnBrk="0" hangingPunct="1">
              <a:lnSpc>
                <a:spcPct val="90000"/>
              </a:lnSpc>
              <a:spcBef>
                <a:spcPct val="0"/>
              </a:spcBef>
              <a:buNone/>
              <a:defRPr kumimoji="1" sz="4700" i="0" kern="1200" spc="-50" baseline="0">
                <a:solidFill>
                  <a:schemeClr val="tx1">
                    <a:lumMod val="75000"/>
                    <a:lumOff val="25000"/>
                  </a:schemeClr>
                </a:solidFill>
                <a:latin typeface="Meiryo UI" panose="020B0604030504040204" pitchFamily="50" charset="-128"/>
                <a:ea typeface="Meiryo UI" panose="020B0604030504040204" pitchFamily="50" charset="-128"/>
                <a:cs typeface="+mj-cs"/>
              </a:defRPr>
            </a:lvl1pPr>
          </a:lstStyle>
          <a:p>
            <a:pPr>
              <a:lnSpc>
                <a:spcPct val="150000"/>
              </a:lnSpc>
            </a:pPr>
            <a:r>
              <a:rPr lang="ja-JP" altLang="en-US" sz="1400" dirty="0"/>
              <a:t>弊社が提供しているサイネージシステムは、工場内での各種安全教育、現場リアルタイム情報などを表示する管理システムとして活用されており、多くの工場で活躍しております。</a:t>
            </a:r>
            <a:endParaRPr lang="en-US" altLang="ko-KR" sz="1400" dirty="0"/>
          </a:p>
        </p:txBody>
      </p:sp>
      <p:pic>
        <p:nvPicPr>
          <p:cNvPr id="15" name="図 14">
            <a:extLst>
              <a:ext uri="{FF2B5EF4-FFF2-40B4-BE49-F238E27FC236}">
                <a16:creationId xmlns:a16="http://schemas.microsoft.com/office/drawing/2014/main" id="{21430F44-A3CF-66B7-9590-A6758A0ADA96}"/>
              </a:ext>
            </a:extLst>
          </p:cNvPr>
          <p:cNvPicPr>
            <a:picLocks noChangeAspect="1"/>
          </p:cNvPicPr>
          <p:nvPr/>
        </p:nvPicPr>
        <p:blipFill>
          <a:blip r:embed="rId3"/>
          <a:stretch>
            <a:fillRect/>
          </a:stretch>
        </p:blipFill>
        <p:spPr>
          <a:xfrm>
            <a:off x="1111546" y="1899584"/>
            <a:ext cx="5810919" cy="4359173"/>
          </a:xfrm>
          <a:prstGeom prst="rect">
            <a:avLst/>
          </a:prstGeom>
          <a:ln>
            <a:noFill/>
          </a:ln>
          <a:effectLst>
            <a:softEdge rad="112500"/>
          </a:effectLst>
        </p:spPr>
      </p:pic>
      <p:pic>
        <p:nvPicPr>
          <p:cNvPr id="28" name="図 27">
            <a:extLst>
              <a:ext uri="{FF2B5EF4-FFF2-40B4-BE49-F238E27FC236}">
                <a16:creationId xmlns:a16="http://schemas.microsoft.com/office/drawing/2014/main" id="{D63384A4-AAE5-B074-7B70-C4E2C84AD1DB}"/>
              </a:ext>
            </a:extLst>
          </p:cNvPr>
          <p:cNvPicPr>
            <a:picLocks noChangeAspect="1"/>
          </p:cNvPicPr>
          <p:nvPr/>
        </p:nvPicPr>
        <p:blipFill>
          <a:blip r:embed="rId4"/>
          <a:stretch>
            <a:fillRect/>
          </a:stretch>
        </p:blipFill>
        <p:spPr>
          <a:xfrm>
            <a:off x="10756850" y="349945"/>
            <a:ext cx="1169643" cy="307113"/>
          </a:xfrm>
          <a:prstGeom prst="rect">
            <a:avLst/>
          </a:prstGeom>
        </p:spPr>
      </p:pic>
      <p:sp>
        <p:nvSpPr>
          <p:cNvPr id="7" name="タイトル 1">
            <a:extLst>
              <a:ext uri="{FF2B5EF4-FFF2-40B4-BE49-F238E27FC236}">
                <a16:creationId xmlns:a16="http://schemas.microsoft.com/office/drawing/2014/main" id="{78F31167-39FC-D0F7-96ED-989D9E3075B1}"/>
              </a:ext>
            </a:extLst>
          </p:cNvPr>
          <p:cNvSpPr txBox="1">
            <a:spLocks/>
          </p:cNvSpPr>
          <p:nvPr/>
        </p:nvSpPr>
        <p:spPr>
          <a:xfrm>
            <a:off x="408694" y="286604"/>
            <a:ext cx="8739276" cy="436207"/>
          </a:xfrm>
          <a:prstGeom prst="rect">
            <a:avLst/>
          </a:prstGeom>
        </p:spPr>
        <p:txBody>
          <a:bodyPr vert="horz" lIns="91440" tIns="45720" rIns="91440" bIns="45720" rtlCol="0" anchor="t">
            <a:normAutofit fontScale="97500"/>
          </a:bodyPr>
          <a:lstStyle>
            <a:lvl1pPr algn="l" defTabSz="914400" rtl="0" eaLnBrk="1" latinLnBrk="0" hangingPunct="1">
              <a:lnSpc>
                <a:spcPct val="90000"/>
              </a:lnSpc>
              <a:spcBef>
                <a:spcPct val="0"/>
              </a:spcBef>
              <a:buNone/>
              <a:defRPr kumimoji="1" sz="4700" i="0" kern="1200" spc="-50" baseline="0">
                <a:solidFill>
                  <a:schemeClr val="tx1">
                    <a:lumMod val="75000"/>
                    <a:lumOff val="25000"/>
                  </a:schemeClr>
                </a:solidFill>
                <a:latin typeface="Meiryo UI" panose="020B0604030504040204" pitchFamily="50" charset="-128"/>
                <a:ea typeface="Meiryo UI" panose="020B0604030504040204" pitchFamily="50" charset="-128"/>
                <a:cs typeface="+mj-cs"/>
              </a:defRPr>
            </a:lvl1pPr>
          </a:lstStyle>
          <a:p>
            <a:r>
              <a:rPr lang="ja-JP" altLang="en-US" sz="2400" b="1" dirty="0"/>
              <a:t>③ 製造現場　　工場内で活用されるサイネージ</a:t>
            </a:r>
            <a:endParaRPr lang="en-US" altLang="ja-JP" sz="2400" b="1" dirty="0"/>
          </a:p>
        </p:txBody>
      </p:sp>
      <p:pic>
        <p:nvPicPr>
          <p:cNvPr id="8" name="図 7" descr="テキスト が含まれている画像&#10;&#10;自動的に生成された説明">
            <a:extLst>
              <a:ext uri="{FF2B5EF4-FFF2-40B4-BE49-F238E27FC236}">
                <a16:creationId xmlns:a16="http://schemas.microsoft.com/office/drawing/2014/main" id="{88DEA6EF-33E7-D35D-180B-C61E0D400966}"/>
              </a:ext>
            </a:extLst>
          </p:cNvPr>
          <p:cNvPicPr>
            <a:picLocks noChangeAspect="1"/>
          </p:cNvPicPr>
          <p:nvPr/>
        </p:nvPicPr>
        <p:blipFill>
          <a:blip r:embed="rId5"/>
          <a:stretch>
            <a:fillRect/>
          </a:stretch>
        </p:blipFill>
        <p:spPr>
          <a:xfrm rot="5400000">
            <a:off x="6874195" y="2449612"/>
            <a:ext cx="4331520" cy="3248640"/>
          </a:xfrm>
          <a:prstGeom prst="rect">
            <a:avLst/>
          </a:prstGeom>
          <a:ln>
            <a:noFill/>
          </a:ln>
          <a:effectLst>
            <a:softEdge rad="112500"/>
          </a:effectLst>
        </p:spPr>
      </p:pic>
      <p:sp>
        <p:nvSpPr>
          <p:cNvPr id="12" name="サブタイトル 2">
            <a:extLst>
              <a:ext uri="{FF2B5EF4-FFF2-40B4-BE49-F238E27FC236}">
                <a16:creationId xmlns:a16="http://schemas.microsoft.com/office/drawing/2014/main" id="{578E5FC7-70AC-8201-A7E4-AF6348B0D3C3}"/>
              </a:ext>
            </a:extLst>
          </p:cNvPr>
          <p:cNvSpPr txBox="1">
            <a:spLocks/>
          </p:cNvSpPr>
          <p:nvPr/>
        </p:nvSpPr>
        <p:spPr>
          <a:xfrm>
            <a:off x="2150414" y="6504507"/>
            <a:ext cx="7887899" cy="261061"/>
          </a:xfrm>
          <a:prstGeom prst="rect">
            <a:avLst/>
          </a:prstGeom>
        </p:spPr>
        <p:txBody>
          <a:bodyPr vert="horz" lIns="91440" tIns="45720" rIns="91440" bIns="45720" rtlCol="0" anchor="t">
            <a:normAutofit/>
          </a:bodyPr>
          <a:lstStyle>
            <a:lvl1pPr marL="0" indent="0" algn="l" defTabSz="457200" rtl="0" eaLnBrk="1" latinLnBrk="0" hangingPunct="1">
              <a:lnSpc>
                <a:spcPct val="110000"/>
              </a:lnSpc>
              <a:spcBef>
                <a:spcPct val="20000"/>
              </a:spcBef>
              <a:spcAft>
                <a:spcPts val="600"/>
              </a:spcAft>
              <a:buClr>
                <a:schemeClr val="accent1"/>
              </a:buClr>
              <a:buSzPct val="92000"/>
              <a:buFont typeface="Wingdings 2" panose="05020102010507070707" pitchFamily="18" charset="2"/>
              <a:buNone/>
              <a:defRPr kumimoji="1" sz="1600" kern="1200" cap="all">
                <a:solidFill>
                  <a:schemeClr val="accent1"/>
                </a:solidFill>
                <a:latin typeface="Meiryo UI" panose="020B0604030504040204" pitchFamily="50" charset="-128"/>
                <a:ea typeface="Meiryo UI" panose="020B0604030504040204" pitchFamily="50" charset="-128"/>
                <a:cs typeface="+mn-cs"/>
              </a:defRPr>
            </a:lvl1pPr>
            <a:lvl2pPr marL="457200" indent="0" algn="ctr" defTabSz="457200" rtl="0" eaLnBrk="1" latinLnBrk="0" hangingPunct="1">
              <a:spcBef>
                <a:spcPct val="20000"/>
              </a:spcBef>
              <a:spcAft>
                <a:spcPts val="600"/>
              </a:spcAft>
              <a:buClr>
                <a:schemeClr val="accent1"/>
              </a:buClr>
              <a:buSzPct val="92000"/>
              <a:buFont typeface="Wingdings 2" panose="05020102010507070707" pitchFamily="18" charset="2"/>
              <a:buNone/>
              <a:defRPr kumimoji="1" sz="1400" kern="1200">
                <a:solidFill>
                  <a:schemeClr val="tx1">
                    <a:tint val="75000"/>
                  </a:schemeClr>
                </a:solidFill>
                <a:latin typeface="Meiryo UI" panose="020B0604030504040204" pitchFamily="50" charset="-128"/>
                <a:ea typeface="Meiryo UI" panose="020B0604030504040204" pitchFamily="50" charset="-128"/>
                <a:cs typeface="+mn-cs"/>
              </a:defRPr>
            </a:lvl2pPr>
            <a:lvl3pPr marL="914400" indent="0" algn="ctr" defTabSz="457200" rtl="0" eaLnBrk="1" latinLnBrk="0" hangingPunct="1">
              <a:spcBef>
                <a:spcPct val="20000"/>
              </a:spcBef>
              <a:spcAft>
                <a:spcPts val="600"/>
              </a:spcAft>
              <a:buClr>
                <a:schemeClr val="accent1"/>
              </a:buClr>
              <a:buSzPct val="92000"/>
              <a:buFont typeface="Wingdings 2" panose="05020102010507070707" pitchFamily="18" charset="2"/>
              <a:buNone/>
              <a:defRPr kumimoji="1" sz="1300" kern="1200">
                <a:solidFill>
                  <a:schemeClr val="tx1">
                    <a:tint val="75000"/>
                  </a:schemeClr>
                </a:solidFill>
                <a:latin typeface="Meiryo UI" panose="020B0604030504040204" pitchFamily="50" charset="-128"/>
                <a:ea typeface="Meiryo UI" panose="020B0604030504040204" pitchFamily="50" charset="-128"/>
                <a:cs typeface="+mn-cs"/>
              </a:defRPr>
            </a:lvl3pPr>
            <a:lvl4pPr marL="1371600" indent="0" algn="ctr" defTabSz="457200" rtl="0" eaLnBrk="1" latinLnBrk="0" hangingPunct="1">
              <a:spcBef>
                <a:spcPct val="20000"/>
              </a:spcBef>
              <a:spcAft>
                <a:spcPts val="600"/>
              </a:spcAft>
              <a:buClr>
                <a:schemeClr val="accent1"/>
              </a:buClr>
              <a:buSzPct val="92000"/>
              <a:buFont typeface="Wingdings 2" panose="05020102010507070707" pitchFamily="18" charset="2"/>
              <a:buNone/>
              <a:defRPr kumimoji="1" sz="1100" kern="1200">
                <a:solidFill>
                  <a:schemeClr val="tx1">
                    <a:tint val="75000"/>
                  </a:schemeClr>
                </a:solidFill>
                <a:latin typeface="Meiryo UI" panose="020B0604030504040204" pitchFamily="50" charset="-128"/>
                <a:ea typeface="Meiryo UI" panose="020B0604030504040204" pitchFamily="50" charset="-128"/>
                <a:cs typeface="+mn-cs"/>
              </a:defRPr>
            </a:lvl4pPr>
            <a:lvl5pPr marL="1828800" indent="0" algn="ctr" defTabSz="457200" rtl="0" eaLnBrk="1" latinLnBrk="0" hangingPunct="1">
              <a:spcBef>
                <a:spcPct val="20000"/>
              </a:spcBef>
              <a:spcAft>
                <a:spcPts val="600"/>
              </a:spcAft>
              <a:buClr>
                <a:schemeClr val="accent1"/>
              </a:buClr>
              <a:buSzPct val="92000"/>
              <a:buFont typeface="Wingdings 2" panose="05020102010507070707" pitchFamily="18" charset="2"/>
              <a:buNone/>
              <a:defRPr kumimoji="1" sz="1100" kern="1200">
                <a:solidFill>
                  <a:schemeClr val="tx1">
                    <a:tint val="75000"/>
                  </a:schemeClr>
                </a:solidFill>
                <a:latin typeface="Meiryo UI" panose="020B0604030504040204" pitchFamily="50" charset="-128"/>
                <a:ea typeface="Meiryo UI" panose="020B0604030504040204" pitchFamily="50" charset="-128"/>
                <a:cs typeface="+mn-cs"/>
              </a:defRPr>
            </a:lvl5pPr>
            <a:lvl6pPr marL="2286000" indent="0" algn="ctr" defTabSz="457200" rtl="0" eaLnBrk="1" latinLnBrk="0" hangingPunct="1">
              <a:spcBef>
                <a:spcPct val="20000"/>
              </a:spcBef>
              <a:spcAft>
                <a:spcPts val="600"/>
              </a:spcAft>
              <a:buClr>
                <a:schemeClr val="accent2"/>
              </a:buClr>
              <a:buSzPct val="92000"/>
              <a:buFont typeface="Wingdings 2" panose="05020102010507070707" pitchFamily="18" charset="2"/>
              <a:buNone/>
              <a:defRPr kumimoji="1" sz="1200" kern="1200">
                <a:solidFill>
                  <a:schemeClr val="tx1">
                    <a:tint val="75000"/>
                  </a:schemeClr>
                </a:solidFill>
                <a:latin typeface="+mn-lt"/>
                <a:ea typeface="+mn-ea"/>
                <a:cs typeface="+mn-cs"/>
              </a:defRPr>
            </a:lvl6pPr>
            <a:lvl7pPr marL="2743200" indent="0" algn="ctr" defTabSz="457200" rtl="0" eaLnBrk="1" latinLnBrk="0" hangingPunct="1">
              <a:spcBef>
                <a:spcPct val="20000"/>
              </a:spcBef>
              <a:spcAft>
                <a:spcPts val="600"/>
              </a:spcAft>
              <a:buClr>
                <a:schemeClr val="accent2"/>
              </a:buClr>
              <a:buSzPct val="92000"/>
              <a:buFont typeface="Wingdings 2" panose="05020102010507070707" pitchFamily="18" charset="2"/>
              <a:buNone/>
              <a:defRPr kumimoji="1" sz="1200" kern="1200">
                <a:solidFill>
                  <a:schemeClr val="tx1">
                    <a:tint val="75000"/>
                  </a:schemeClr>
                </a:solidFill>
                <a:latin typeface="+mn-lt"/>
                <a:ea typeface="+mn-ea"/>
                <a:cs typeface="+mn-cs"/>
              </a:defRPr>
            </a:lvl7pPr>
            <a:lvl8pPr marL="3200400" indent="0" algn="ctr" defTabSz="457200" rtl="0" eaLnBrk="1" latinLnBrk="0" hangingPunct="1">
              <a:spcBef>
                <a:spcPct val="20000"/>
              </a:spcBef>
              <a:spcAft>
                <a:spcPts val="600"/>
              </a:spcAft>
              <a:buClr>
                <a:schemeClr val="accent2"/>
              </a:buClr>
              <a:buSzPct val="92000"/>
              <a:buFont typeface="Wingdings 2" panose="05020102010507070707" pitchFamily="18" charset="2"/>
              <a:buNone/>
              <a:defRPr kumimoji="1" sz="1200" kern="1200">
                <a:solidFill>
                  <a:schemeClr val="tx1">
                    <a:tint val="75000"/>
                  </a:schemeClr>
                </a:solidFill>
                <a:latin typeface="+mn-lt"/>
                <a:ea typeface="+mn-ea"/>
                <a:cs typeface="+mn-cs"/>
              </a:defRPr>
            </a:lvl8pPr>
            <a:lvl9pPr marL="3657600" indent="0" algn="ctr" defTabSz="457200" rtl="0" eaLnBrk="1" latinLnBrk="0" hangingPunct="1">
              <a:spcBef>
                <a:spcPct val="20000"/>
              </a:spcBef>
              <a:spcAft>
                <a:spcPts val="600"/>
              </a:spcAft>
              <a:buClr>
                <a:schemeClr val="accent2"/>
              </a:buClr>
              <a:buSzPct val="92000"/>
              <a:buFont typeface="Wingdings 2" panose="05020102010507070707" pitchFamily="18" charset="2"/>
              <a:buNone/>
              <a:defRPr kumimoji="1" sz="1200" kern="1200">
                <a:solidFill>
                  <a:schemeClr val="tx1">
                    <a:tint val="75000"/>
                  </a:schemeClr>
                </a:solidFill>
                <a:latin typeface="+mn-lt"/>
                <a:ea typeface="+mn-ea"/>
                <a:cs typeface="+mn-cs"/>
              </a:defRPr>
            </a:lvl9pPr>
          </a:lstStyle>
          <a:p>
            <a:pPr algn="r"/>
            <a:r>
              <a:rPr lang="ja-JP" altLang="en-US" sz="800" dirty="0">
                <a:solidFill>
                  <a:schemeClr val="bg1"/>
                </a:solidFill>
              </a:rPr>
              <a:t>東京都千代田区富士見１－３－１１　 富士見デュープレックスビズ </a:t>
            </a:r>
            <a:r>
              <a:rPr lang="en-US" altLang="ja-JP" sz="800" dirty="0">
                <a:solidFill>
                  <a:schemeClr val="bg1"/>
                </a:solidFill>
              </a:rPr>
              <a:t>6F          TEL : 03-5734-1453           FAX : 03-5734-1454             E-Mail : info@isung.co.jp</a:t>
            </a:r>
          </a:p>
        </p:txBody>
      </p:sp>
    </p:spTree>
    <p:extLst>
      <p:ext uri="{BB962C8B-B14F-4D97-AF65-F5344CB8AC3E}">
        <p14:creationId xmlns:p14="http://schemas.microsoft.com/office/powerpoint/2010/main" val="164621918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3" name="図 82" descr="フェンス, 草, 屋内, 建物 が含まれている画像&#10;&#10;自動的に生成された説明">
            <a:extLst>
              <a:ext uri="{FF2B5EF4-FFF2-40B4-BE49-F238E27FC236}">
                <a16:creationId xmlns:a16="http://schemas.microsoft.com/office/drawing/2014/main" id="{AF995C09-4645-ABE9-79EC-ACC53FCBA4AA}"/>
              </a:ext>
            </a:extLst>
          </p:cNvPr>
          <p:cNvPicPr>
            <a:picLocks noGrp="1" noRot="1" noChangeAspect="1" noMove="1" noResize="1" noEditPoints="1" noAdjustHandles="1" noChangeArrowheads="1" noChangeShapeType="1" noCrop="1"/>
          </p:cNvPicPr>
          <p:nvPr/>
        </p:nvPicPr>
        <p:blipFill>
          <a:blip r:embed="rId2">
            <a:alphaModFix amt="10000"/>
          </a:blip>
          <a:stretch>
            <a:fillRect/>
          </a:stretch>
        </p:blipFill>
        <p:spPr>
          <a:xfrm>
            <a:off x="0" y="0"/>
            <a:ext cx="12191999" cy="6858000"/>
          </a:xfrm>
          <a:prstGeom prst="rect">
            <a:avLst/>
          </a:prstGeom>
        </p:spPr>
      </p:pic>
      <p:sp>
        <p:nvSpPr>
          <p:cNvPr id="84" name="楕円 83">
            <a:extLst>
              <a:ext uri="{FF2B5EF4-FFF2-40B4-BE49-F238E27FC236}">
                <a16:creationId xmlns:a16="http://schemas.microsoft.com/office/drawing/2014/main" id="{5512A341-14FC-6500-9D7A-B52B0E00C4AB}"/>
              </a:ext>
            </a:extLst>
          </p:cNvPr>
          <p:cNvSpPr/>
          <p:nvPr/>
        </p:nvSpPr>
        <p:spPr>
          <a:xfrm>
            <a:off x="2901250" y="2716752"/>
            <a:ext cx="1661237" cy="1661237"/>
          </a:xfrm>
          <a:prstGeom prst="ellipse">
            <a:avLst/>
          </a:prstGeom>
        </p:spPr>
        <p:style>
          <a:lnRef idx="2">
            <a:schemeClr val="accent2"/>
          </a:lnRef>
          <a:fillRef idx="1">
            <a:schemeClr val="lt1"/>
          </a:fillRef>
          <a:effectRef idx="0">
            <a:schemeClr val="accent2"/>
          </a:effectRef>
          <a:fontRef idx="minor">
            <a:schemeClr val="dk1"/>
          </a:fontRef>
        </p:style>
        <p:txBody>
          <a:bodyPr rtlCol="0" anchor="ctr"/>
          <a:lstStyle/>
          <a:p>
            <a:pPr algn="ctr"/>
            <a:endParaRPr kumimoji="1" lang="ja-JP" altLang="en-US"/>
          </a:p>
        </p:txBody>
      </p:sp>
      <p:sp>
        <p:nvSpPr>
          <p:cNvPr id="3" name="タイトル 1">
            <a:extLst>
              <a:ext uri="{FF2B5EF4-FFF2-40B4-BE49-F238E27FC236}">
                <a16:creationId xmlns:a16="http://schemas.microsoft.com/office/drawing/2014/main" id="{121F6D2B-F3A9-04C3-736B-F72F94473B11}"/>
              </a:ext>
            </a:extLst>
          </p:cNvPr>
          <p:cNvSpPr txBox="1">
            <a:spLocks/>
          </p:cNvSpPr>
          <p:nvPr/>
        </p:nvSpPr>
        <p:spPr>
          <a:xfrm>
            <a:off x="458208" y="1083437"/>
            <a:ext cx="4188823" cy="318643"/>
          </a:xfrm>
          <a:prstGeom prst="rect">
            <a:avLst/>
          </a:prstGeom>
        </p:spPr>
        <p:txBody>
          <a:bodyPr vert="horz" lIns="91440" tIns="45720" rIns="91440" bIns="45720" rtlCol="0" anchor="t">
            <a:normAutofit fontScale="92500" lnSpcReduction="10000"/>
          </a:bodyPr>
          <a:lstStyle>
            <a:lvl1pPr algn="l" defTabSz="914400" rtl="0" eaLnBrk="1" latinLnBrk="0" hangingPunct="1">
              <a:lnSpc>
                <a:spcPct val="90000"/>
              </a:lnSpc>
              <a:spcBef>
                <a:spcPct val="0"/>
              </a:spcBef>
              <a:buNone/>
              <a:defRPr kumimoji="1" sz="4700" i="0" kern="1200" spc="-50" baseline="0">
                <a:solidFill>
                  <a:schemeClr val="tx1">
                    <a:lumMod val="75000"/>
                    <a:lumOff val="25000"/>
                  </a:schemeClr>
                </a:solidFill>
                <a:latin typeface="Meiryo UI" panose="020B0604030504040204" pitchFamily="50" charset="-128"/>
                <a:ea typeface="Meiryo UI" panose="020B0604030504040204" pitchFamily="50" charset="-128"/>
                <a:cs typeface="+mj-cs"/>
              </a:defRPr>
            </a:lvl1pPr>
          </a:lstStyle>
          <a:p>
            <a:r>
              <a:rPr lang="ja-JP" altLang="en-US" sz="1800" dirty="0"/>
              <a:t>● </a:t>
            </a:r>
            <a:r>
              <a:rPr lang="en-US" altLang="ja-JP" sz="1800" b="1" dirty="0"/>
              <a:t>HDMI</a:t>
            </a:r>
            <a:r>
              <a:rPr lang="ja-JP" altLang="en-US" sz="1800" b="1" dirty="0"/>
              <a:t>コントローラを用いたシステム構成</a:t>
            </a:r>
            <a:endParaRPr lang="en-US" altLang="ja-JP" sz="1800" b="1" dirty="0"/>
          </a:p>
        </p:txBody>
      </p:sp>
      <p:sp>
        <p:nvSpPr>
          <p:cNvPr id="4" name="正方形/長方形 3">
            <a:extLst>
              <a:ext uri="{FF2B5EF4-FFF2-40B4-BE49-F238E27FC236}">
                <a16:creationId xmlns:a16="http://schemas.microsoft.com/office/drawing/2014/main" id="{E223F8EB-568F-5FA8-9900-DFA14FADAAD2}"/>
              </a:ext>
            </a:extLst>
          </p:cNvPr>
          <p:cNvSpPr/>
          <p:nvPr/>
        </p:nvSpPr>
        <p:spPr>
          <a:xfrm rot="16200000">
            <a:off x="6039395" y="-5316583"/>
            <a:ext cx="113213" cy="1219200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pic>
        <p:nvPicPr>
          <p:cNvPr id="59" name="図 58" descr="座る, 光 が含まれている画像&#10;&#10;自動的に生成された説明">
            <a:extLst>
              <a:ext uri="{FF2B5EF4-FFF2-40B4-BE49-F238E27FC236}">
                <a16:creationId xmlns:a16="http://schemas.microsoft.com/office/drawing/2014/main" id="{40679EDD-149C-EC53-CF2F-7CC90ED201B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062285" y="2579718"/>
            <a:ext cx="1570539" cy="1570539"/>
          </a:xfrm>
          <a:prstGeom prst="rect">
            <a:avLst/>
          </a:prstGeom>
        </p:spPr>
      </p:pic>
      <p:sp>
        <p:nvSpPr>
          <p:cNvPr id="60" name="タイトル 1">
            <a:extLst>
              <a:ext uri="{FF2B5EF4-FFF2-40B4-BE49-F238E27FC236}">
                <a16:creationId xmlns:a16="http://schemas.microsoft.com/office/drawing/2014/main" id="{2B54300B-926C-0419-5F81-C479A5B3FFB7}"/>
              </a:ext>
            </a:extLst>
          </p:cNvPr>
          <p:cNvSpPr txBox="1">
            <a:spLocks/>
          </p:cNvSpPr>
          <p:nvPr/>
        </p:nvSpPr>
        <p:spPr>
          <a:xfrm>
            <a:off x="6989037" y="3415061"/>
            <a:ext cx="1717034" cy="449412"/>
          </a:xfrm>
          <a:prstGeom prst="rect">
            <a:avLst/>
          </a:prstGeom>
        </p:spPr>
        <p:txBody>
          <a:bodyPr vert="horz" lIns="91440" tIns="45720" rIns="91440" bIns="45720" rtlCol="0" anchor="b">
            <a:normAutofit fontScale="97500"/>
          </a:bodyPr>
          <a:lstStyle>
            <a:lvl1pPr algn="l" defTabSz="457200" rtl="0" eaLnBrk="1" latinLnBrk="0" hangingPunct="1">
              <a:lnSpc>
                <a:spcPct val="100000"/>
              </a:lnSpc>
              <a:spcBef>
                <a:spcPct val="0"/>
              </a:spcBef>
              <a:buNone/>
              <a:defRPr kumimoji="1" sz="2800" b="1" kern="1200" cap="all">
                <a:solidFill>
                  <a:schemeClr val="tx1">
                    <a:lumMod val="75000"/>
                    <a:lumOff val="25000"/>
                  </a:schemeClr>
                </a:solidFill>
                <a:latin typeface="Meiryo UI" panose="020B0604030504040204" pitchFamily="50" charset="-128"/>
                <a:ea typeface="Meiryo UI" panose="020B0604030504040204" pitchFamily="50" charset="-128"/>
                <a:cs typeface="+mj-cs"/>
              </a:defRPr>
            </a:lvl1pPr>
            <a:lvl2pPr eaLnBrk="1" hangingPunct="1">
              <a:defRPr kumimoji="1">
                <a:solidFill>
                  <a:schemeClr val="tx2"/>
                </a:solidFill>
              </a:defRPr>
            </a:lvl2pPr>
            <a:lvl3pPr eaLnBrk="1" hangingPunct="1">
              <a:defRPr kumimoji="1">
                <a:solidFill>
                  <a:schemeClr val="tx2"/>
                </a:solidFill>
              </a:defRPr>
            </a:lvl3pPr>
            <a:lvl4pPr eaLnBrk="1" hangingPunct="1">
              <a:defRPr kumimoji="1">
                <a:solidFill>
                  <a:schemeClr val="tx2"/>
                </a:solidFill>
              </a:defRPr>
            </a:lvl4pPr>
            <a:lvl5pPr eaLnBrk="1" hangingPunct="1">
              <a:defRPr kumimoji="1">
                <a:solidFill>
                  <a:schemeClr val="tx2"/>
                </a:solidFill>
              </a:defRPr>
            </a:lvl5pPr>
            <a:lvl6pPr eaLnBrk="1" hangingPunct="1">
              <a:defRPr kumimoji="1">
                <a:solidFill>
                  <a:schemeClr val="tx2"/>
                </a:solidFill>
              </a:defRPr>
            </a:lvl6pPr>
            <a:lvl7pPr eaLnBrk="1" hangingPunct="1">
              <a:defRPr kumimoji="1">
                <a:solidFill>
                  <a:schemeClr val="tx2"/>
                </a:solidFill>
              </a:defRPr>
            </a:lvl7pPr>
            <a:lvl8pPr eaLnBrk="1" hangingPunct="1">
              <a:defRPr kumimoji="1">
                <a:solidFill>
                  <a:schemeClr val="tx2"/>
                </a:solidFill>
              </a:defRPr>
            </a:lvl8pPr>
            <a:lvl9pPr eaLnBrk="1" hangingPunct="1">
              <a:defRPr kumimoji="1">
                <a:solidFill>
                  <a:schemeClr val="tx2"/>
                </a:solidFill>
              </a:defRPr>
            </a:lvl9pPr>
          </a:lstStyle>
          <a:p>
            <a:pPr algn="ctr"/>
            <a:r>
              <a:rPr lang="en-US" altLang="ja" sz="1200" dirty="0">
                <a:solidFill>
                  <a:schemeClr val="bg1">
                    <a:lumMod val="50000"/>
                  </a:schemeClr>
                </a:solidFill>
              </a:rPr>
              <a:t>LAN CABLE</a:t>
            </a:r>
            <a:endParaRPr lang="ja" sz="1200" dirty="0">
              <a:solidFill>
                <a:schemeClr val="bg1">
                  <a:lumMod val="50000"/>
                </a:schemeClr>
              </a:solidFill>
            </a:endParaRPr>
          </a:p>
        </p:txBody>
      </p:sp>
      <p:pic>
        <p:nvPicPr>
          <p:cNvPr id="65" name="図 64" descr="コンピューターの画面&#10;&#10;自動的に生成された説明">
            <a:extLst>
              <a:ext uri="{FF2B5EF4-FFF2-40B4-BE49-F238E27FC236}">
                <a16:creationId xmlns:a16="http://schemas.microsoft.com/office/drawing/2014/main" id="{39ACDAC9-8776-3674-8FB0-97732BC4E00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632824" y="2093032"/>
            <a:ext cx="3172774" cy="2339661"/>
          </a:xfrm>
          <a:prstGeom prst="rect">
            <a:avLst/>
          </a:prstGeom>
        </p:spPr>
      </p:pic>
      <p:pic>
        <p:nvPicPr>
          <p:cNvPr id="67" name="図 66" descr="ノートパソコンの画面&#10;&#10;自動的に生成された説明">
            <a:extLst>
              <a:ext uri="{FF2B5EF4-FFF2-40B4-BE49-F238E27FC236}">
                <a16:creationId xmlns:a16="http://schemas.microsoft.com/office/drawing/2014/main" id="{4FC17194-911E-1D64-ED86-B49FFEE4FB6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45092" y="3540665"/>
            <a:ext cx="1068664" cy="1068664"/>
          </a:xfrm>
          <a:prstGeom prst="rect">
            <a:avLst/>
          </a:prstGeom>
        </p:spPr>
      </p:pic>
      <p:grpSp>
        <p:nvGrpSpPr>
          <p:cNvPr id="71" name="グループ化 70">
            <a:extLst>
              <a:ext uri="{FF2B5EF4-FFF2-40B4-BE49-F238E27FC236}">
                <a16:creationId xmlns:a16="http://schemas.microsoft.com/office/drawing/2014/main" id="{0FFD5186-E8BF-8F0B-DFBB-FA1770FAA2F0}"/>
              </a:ext>
            </a:extLst>
          </p:cNvPr>
          <p:cNvGrpSpPr/>
          <p:nvPr/>
        </p:nvGrpSpPr>
        <p:grpSpPr>
          <a:xfrm>
            <a:off x="3003776" y="3132433"/>
            <a:ext cx="1415517" cy="732040"/>
            <a:chOff x="2750465" y="2230552"/>
            <a:chExt cx="1581518" cy="817888"/>
          </a:xfrm>
        </p:grpSpPr>
        <p:pic>
          <p:nvPicPr>
            <p:cNvPr id="69" name="図 68" descr="ダイアグラム&#10;&#10;自動的に生成された説明">
              <a:extLst>
                <a:ext uri="{FF2B5EF4-FFF2-40B4-BE49-F238E27FC236}">
                  <a16:creationId xmlns:a16="http://schemas.microsoft.com/office/drawing/2014/main" id="{F29B3E1B-3901-AB94-9DDD-0D47A9F525BC}"/>
                </a:ext>
              </a:extLst>
            </p:cNvPr>
            <p:cNvPicPr>
              <a:picLocks noChangeAspect="1"/>
            </p:cNvPicPr>
            <p:nvPr/>
          </p:nvPicPr>
          <p:blipFill>
            <a:blip r:embed="rId6"/>
            <a:stretch>
              <a:fillRect/>
            </a:stretch>
          </p:blipFill>
          <p:spPr>
            <a:xfrm rot="16200000">
              <a:off x="2750465" y="2230552"/>
              <a:ext cx="790647" cy="790647"/>
            </a:xfrm>
            <a:prstGeom prst="rect">
              <a:avLst/>
            </a:prstGeom>
          </p:spPr>
        </p:pic>
        <p:pic>
          <p:nvPicPr>
            <p:cNvPr id="70" name="図 69" descr="ダイアグラム&#10;&#10;自動的に生成された説明">
              <a:extLst>
                <a:ext uri="{FF2B5EF4-FFF2-40B4-BE49-F238E27FC236}">
                  <a16:creationId xmlns:a16="http://schemas.microsoft.com/office/drawing/2014/main" id="{DD2A6DFB-A872-8A1A-E662-B2F3D8D14367}"/>
                </a:ext>
              </a:extLst>
            </p:cNvPr>
            <p:cNvPicPr>
              <a:picLocks noChangeAspect="1"/>
            </p:cNvPicPr>
            <p:nvPr/>
          </p:nvPicPr>
          <p:blipFill>
            <a:blip r:embed="rId6"/>
            <a:stretch>
              <a:fillRect/>
            </a:stretch>
          </p:blipFill>
          <p:spPr>
            <a:xfrm rot="5400000">
              <a:off x="3541336" y="2257793"/>
              <a:ext cx="790647" cy="790647"/>
            </a:xfrm>
            <a:prstGeom prst="rect">
              <a:avLst/>
            </a:prstGeom>
          </p:spPr>
        </p:pic>
      </p:grpSp>
      <p:sp>
        <p:nvSpPr>
          <p:cNvPr id="72" name="タイトル 1">
            <a:extLst>
              <a:ext uri="{FF2B5EF4-FFF2-40B4-BE49-F238E27FC236}">
                <a16:creationId xmlns:a16="http://schemas.microsoft.com/office/drawing/2014/main" id="{A4792DE0-FB33-51E3-6F5D-7CBB2790A873}"/>
              </a:ext>
            </a:extLst>
          </p:cNvPr>
          <p:cNvSpPr txBox="1">
            <a:spLocks/>
          </p:cNvSpPr>
          <p:nvPr/>
        </p:nvSpPr>
        <p:spPr>
          <a:xfrm>
            <a:off x="2852943" y="3521833"/>
            <a:ext cx="1717034" cy="449412"/>
          </a:xfrm>
          <a:prstGeom prst="rect">
            <a:avLst/>
          </a:prstGeom>
        </p:spPr>
        <p:txBody>
          <a:bodyPr vert="horz" lIns="91440" tIns="45720" rIns="91440" bIns="45720" rtlCol="0" anchor="b">
            <a:normAutofit fontScale="97500"/>
          </a:bodyPr>
          <a:lstStyle>
            <a:lvl1pPr algn="l" defTabSz="457200" rtl="0" eaLnBrk="1" latinLnBrk="0" hangingPunct="1">
              <a:lnSpc>
                <a:spcPct val="100000"/>
              </a:lnSpc>
              <a:spcBef>
                <a:spcPct val="0"/>
              </a:spcBef>
              <a:buNone/>
              <a:defRPr kumimoji="1" sz="2800" b="1" kern="1200" cap="all">
                <a:solidFill>
                  <a:schemeClr val="tx1">
                    <a:lumMod val="75000"/>
                    <a:lumOff val="25000"/>
                  </a:schemeClr>
                </a:solidFill>
                <a:latin typeface="Meiryo UI" panose="020B0604030504040204" pitchFamily="50" charset="-128"/>
                <a:ea typeface="Meiryo UI" panose="020B0604030504040204" pitchFamily="50" charset="-128"/>
                <a:cs typeface="+mj-cs"/>
              </a:defRPr>
            </a:lvl1pPr>
            <a:lvl2pPr eaLnBrk="1" hangingPunct="1">
              <a:defRPr kumimoji="1">
                <a:solidFill>
                  <a:schemeClr val="tx2"/>
                </a:solidFill>
              </a:defRPr>
            </a:lvl2pPr>
            <a:lvl3pPr eaLnBrk="1" hangingPunct="1">
              <a:defRPr kumimoji="1">
                <a:solidFill>
                  <a:schemeClr val="tx2"/>
                </a:solidFill>
              </a:defRPr>
            </a:lvl3pPr>
            <a:lvl4pPr eaLnBrk="1" hangingPunct="1">
              <a:defRPr kumimoji="1">
                <a:solidFill>
                  <a:schemeClr val="tx2"/>
                </a:solidFill>
              </a:defRPr>
            </a:lvl4pPr>
            <a:lvl5pPr eaLnBrk="1" hangingPunct="1">
              <a:defRPr kumimoji="1">
                <a:solidFill>
                  <a:schemeClr val="tx2"/>
                </a:solidFill>
              </a:defRPr>
            </a:lvl5pPr>
            <a:lvl6pPr eaLnBrk="1" hangingPunct="1">
              <a:defRPr kumimoji="1">
                <a:solidFill>
                  <a:schemeClr val="tx2"/>
                </a:solidFill>
              </a:defRPr>
            </a:lvl6pPr>
            <a:lvl7pPr eaLnBrk="1" hangingPunct="1">
              <a:defRPr kumimoji="1">
                <a:solidFill>
                  <a:schemeClr val="tx2"/>
                </a:solidFill>
              </a:defRPr>
            </a:lvl7pPr>
            <a:lvl8pPr eaLnBrk="1" hangingPunct="1">
              <a:defRPr kumimoji="1">
                <a:solidFill>
                  <a:schemeClr val="tx2"/>
                </a:solidFill>
              </a:defRPr>
            </a:lvl8pPr>
            <a:lvl9pPr eaLnBrk="1" hangingPunct="1">
              <a:defRPr kumimoji="1">
                <a:solidFill>
                  <a:schemeClr val="tx2"/>
                </a:solidFill>
              </a:defRPr>
            </a:lvl9pPr>
          </a:lstStyle>
          <a:p>
            <a:pPr algn="ctr"/>
            <a:r>
              <a:rPr lang="en-US" altLang="ja" sz="1200" dirty="0" err="1">
                <a:solidFill>
                  <a:schemeClr val="bg1">
                    <a:lumMod val="50000"/>
                  </a:schemeClr>
                </a:solidFill>
              </a:rPr>
              <a:t>hdmi</a:t>
            </a:r>
            <a:r>
              <a:rPr lang="en-US" altLang="ja" sz="1200" dirty="0">
                <a:solidFill>
                  <a:schemeClr val="bg1">
                    <a:lumMod val="50000"/>
                  </a:schemeClr>
                </a:solidFill>
              </a:rPr>
              <a:t> CABLE</a:t>
            </a:r>
            <a:endParaRPr lang="ja" sz="1200" dirty="0">
              <a:solidFill>
                <a:schemeClr val="bg1">
                  <a:lumMod val="50000"/>
                </a:schemeClr>
              </a:solidFill>
            </a:endParaRPr>
          </a:p>
        </p:txBody>
      </p:sp>
      <p:pic>
        <p:nvPicPr>
          <p:cNvPr id="74" name="図 73" descr="電子機器の部品&#10;&#10;中程度の精度で自動的に生成された説明">
            <a:extLst>
              <a:ext uri="{FF2B5EF4-FFF2-40B4-BE49-F238E27FC236}">
                <a16:creationId xmlns:a16="http://schemas.microsoft.com/office/drawing/2014/main" id="{958D7900-5690-D69B-1613-EB853818FBF3}"/>
              </a:ext>
            </a:extLst>
          </p:cNvPr>
          <p:cNvPicPr>
            <a:picLocks noChangeAspect="1"/>
          </p:cNvPicPr>
          <p:nvPr/>
        </p:nvPicPr>
        <p:blipFill>
          <a:blip r:embed="rId7"/>
          <a:stretch>
            <a:fillRect/>
          </a:stretch>
        </p:blipFill>
        <p:spPr>
          <a:xfrm>
            <a:off x="1505115" y="3166624"/>
            <a:ext cx="1609242" cy="1609242"/>
          </a:xfrm>
          <a:prstGeom prst="rect">
            <a:avLst/>
          </a:prstGeom>
        </p:spPr>
      </p:pic>
      <p:pic>
        <p:nvPicPr>
          <p:cNvPr id="76" name="図 75" descr="電子機器 が含まれている画像&#10;&#10;自動的に生成された説明">
            <a:extLst>
              <a:ext uri="{FF2B5EF4-FFF2-40B4-BE49-F238E27FC236}">
                <a16:creationId xmlns:a16="http://schemas.microsoft.com/office/drawing/2014/main" id="{472F150B-87C5-A6B6-E2B6-453FB07F4765}"/>
              </a:ext>
            </a:extLst>
          </p:cNvPr>
          <p:cNvPicPr>
            <a:picLocks noChangeAspect="1"/>
          </p:cNvPicPr>
          <p:nvPr/>
        </p:nvPicPr>
        <p:blipFill>
          <a:blip r:embed="rId8"/>
          <a:stretch>
            <a:fillRect/>
          </a:stretch>
        </p:blipFill>
        <p:spPr>
          <a:xfrm>
            <a:off x="1626086" y="2361979"/>
            <a:ext cx="1278203" cy="1278203"/>
          </a:xfrm>
          <a:prstGeom prst="rect">
            <a:avLst/>
          </a:prstGeom>
        </p:spPr>
      </p:pic>
      <p:pic>
        <p:nvPicPr>
          <p:cNvPr id="78" name="図 77" descr="電子機器, コンピュータ, 携帯電話 が含まれている画像&#10;&#10;自動的に生成された説明">
            <a:extLst>
              <a:ext uri="{FF2B5EF4-FFF2-40B4-BE49-F238E27FC236}">
                <a16:creationId xmlns:a16="http://schemas.microsoft.com/office/drawing/2014/main" id="{DDF2F230-2F5F-B3EE-C762-6E667232D07B}"/>
              </a:ext>
            </a:extLst>
          </p:cNvPr>
          <p:cNvPicPr>
            <a:picLocks noChangeAspect="1"/>
          </p:cNvPicPr>
          <p:nvPr/>
        </p:nvPicPr>
        <p:blipFill>
          <a:blip r:embed="rId9"/>
          <a:stretch>
            <a:fillRect/>
          </a:stretch>
        </p:blipFill>
        <p:spPr>
          <a:xfrm>
            <a:off x="555636" y="2579718"/>
            <a:ext cx="955348" cy="842954"/>
          </a:xfrm>
          <a:prstGeom prst="rect">
            <a:avLst/>
          </a:prstGeom>
        </p:spPr>
      </p:pic>
      <p:sp>
        <p:nvSpPr>
          <p:cNvPr id="79" name="正方形/長方形 78">
            <a:extLst>
              <a:ext uri="{FF2B5EF4-FFF2-40B4-BE49-F238E27FC236}">
                <a16:creationId xmlns:a16="http://schemas.microsoft.com/office/drawing/2014/main" id="{6C557719-57D8-DA76-5535-78BA20D11215}"/>
              </a:ext>
            </a:extLst>
          </p:cNvPr>
          <p:cNvSpPr/>
          <p:nvPr/>
        </p:nvSpPr>
        <p:spPr>
          <a:xfrm>
            <a:off x="1" y="5362700"/>
            <a:ext cx="12191998" cy="559132"/>
          </a:xfrm>
          <a:prstGeom prst="rect">
            <a:avLst/>
          </a:prstGeom>
          <a:solidFill>
            <a:schemeClr val="accent1"/>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kumimoji="1" lang="en-US" altLang="ja-JP" sz="1400" b="1" dirty="0">
                <a:solidFill>
                  <a:schemeClr val="bg1"/>
                </a:solidFill>
                <a:latin typeface="Meiryo UI" panose="020B0604030504040204" pitchFamily="50" charset="-128"/>
                <a:ea typeface="Meiryo UI" panose="020B0604030504040204" pitchFamily="50" charset="-128"/>
              </a:rPr>
              <a:t>HDMI</a:t>
            </a:r>
            <a:r>
              <a:rPr kumimoji="1" lang="ja-JP" altLang="en-US" sz="1400" b="1" dirty="0">
                <a:solidFill>
                  <a:schemeClr val="bg1"/>
                </a:solidFill>
                <a:latin typeface="Meiryo UI" panose="020B0604030504040204" pitchFamily="50" charset="-128"/>
                <a:ea typeface="Meiryo UI" panose="020B0604030504040204" pitchFamily="50" charset="-128"/>
              </a:rPr>
              <a:t>ケーブルで接続可能な機器を、</a:t>
            </a:r>
            <a:r>
              <a:rPr kumimoji="1" lang="en-US" altLang="ja-JP" sz="1400" b="1" dirty="0">
                <a:solidFill>
                  <a:schemeClr val="bg1"/>
                </a:solidFill>
                <a:latin typeface="Meiryo UI" panose="020B0604030504040204" pitchFamily="50" charset="-128"/>
                <a:ea typeface="Meiryo UI" panose="020B0604030504040204" pitchFamily="50" charset="-128"/>
              </a:rPr>
              <a:t>HDMI</a:t>
            </a:r>
            <a:r>
              <a:rPr kumimoji="1" lang="ja-JP" altLang="en-US" sz="1400" b="1" dirty="0">
                <a:solidFill>
                  <a:schemeClr val="bg1"/>
                </a:solidFill>
                <a:latin typeface="Meiryo UI" panose="020B0604030504040204" pitchFamily="50" charset="-128"/>
                <a:ea typeface="Meiryo UI" panose="020B0604030504040204" pitchFamily="50" charset="-128"/>
              </a:rPr>
              <a:t>コントローラーに接続し、その機器からサイネージに表示したい内容をそのまま出力できます</a:t>
            </a:r>
          </a:p>
        </p:txBody>
      </p:sp>
      <p:pic>
        <p:nvPicPr>
          <p:cNvPr id="86" name="図 85">
            <a:extLst>
              <a:ext uri="{FF2B5EF4-FFF2-40B4-BE49-F238E27FC236}">
                <a16:creationId xmlns:a16="http://schemas.microsoft.com/office/drawing/2014/main" id="{64C791B1-7956-A98C-2224-81411973C20D}"/>
              </a:ext>
            </a:extLst>
          </p:cNvPr>
          <p:cNvPicPr>
            <a:picLocks noChangeAspect="1"/>
          </p:cNvPicPr>
          <p:nvPr/>
        </p:nvPicPr>
        <p:blipFill>
          <a:blip r:embed="rId10"/>
          <a:stretch>
            <a:fillRect/>
          </a:stretch>
        </p:blipFill>
        <p:spPr>
          <a:xfrm>
            <a:off x="10756850" y="349945"/>
            <a:ext cx="1169643" cy="307113"/>
          </a:xfrm>
          <a:prstGeom prst="rect">
            <a:avLst/>
          </a:prstGeom>
        </p:spPr>
      </p:pic>
      <p:sp>
        <p:nvSpPr>
          <p:cNvPr id="6" name="タイトル 1">
            <a:extLst>
              <a:ext uri="{FF2B5EF4-FFF2-40B4-BE49-F238E27FC236}">
                <a16:creationId xmlns:a16="http://schemas.microsoft.com/office/drawing/2014/main" id="{DC7E0C67-D5FA-CC8D-F5C2-D806BBD9EA7E}"/>
              </a:ext>
            </a:extLst>
          </p:cNvPr>
          <p:cNvSpPr txBox="1">
            <a:spLocks/>
          </p:cNvSpPr>
          <p:nvPr/>
        </p:nvSpPr>
        <p:spPr>
          <a:xfrm>
            <a:off x="408695" y="286604"/>
            <a:ext cx="8476673" cy="436207"/>
          </a:xfrm>
          <a:prstGeom prst="rect">
            <a:avLst/>
          </a:prstGeom>
        </p:spPr>
        <p:txBody>
          <a:bodyPr vert="horz" lIns="91440" tIns="45720" rIns="91440" bIns="45720" rtlCol="0" anchor="t">
            <a:normAutofit fontScale="97500"/>
          </a:bodyPr>
          <a:lstStyle>
            <a:lvl1pPr algn="l" defTabSz="914400" rtl="0" eaLnBrk="1" latinLnBrk="0" hangingPunct="1">
              <a:lnSpc>
                <a:spcPct val="90000"/>
              </a:lnSpc>
              <a:spcBef>
                <a:spcPct val="0"/>
              </a:spcBef>
              <a:buNone/>
              <a:defRPr kumimoji="1" sz="4700" i="0" kern="1200" spc="-50" baseline="0">
                <a:solidFill>
                  <a:schemeClr val="tx1">
                    <a:lumMod val="75000"/>
                    <a:lumOff val="25000"/>
                  </a:schemeClr>
                </a:solidFill>
                <a:latin typeface="Meiryo UI" panose="020B0604030504040204" pitchFamily="50" charset="-128"/>
                <a:ea typeface="Meiryo UI" panose="020B0604030504040204" pitchFamily="50" charset="-128"/>
                <a:cs typeface="+mj-cs"/>
              </a:defRPr>
            </a:lvl1pPr>
          </a:lstStyle>
          <a:p>
            <a:r>
              <a:rPr lang="ja-JP" altLang="en-US" sz="2400" b="1" dirty="0"/>
              <a:t>③ 製造現場　　工場内で活用されるサイネージ　弊社システム説明</a:t>
            </a:r>
            <a:endParaRPr lang="en-US" altLang="ja-JP" sz="2400" b="1" dirty="0"/>
          </a:p>
        </p:txBody>
      </p:sp>
      <p:sp>
        <p:nvSpPr>
          <p:cNvPr id="11" name="サブタイトル 2">
            <a:extLst>
              <a:ext uri="{FF2B5EF4-FFF2-40B4-BE49-F238E27FC236}">
                <a16:creationId xmlns:a16="http://schemas.microsoft.com/office/drawing/2014/main" id="{26EEB269-8425-6EA8-634D-BA6D444487FF}"/>
              </a:ext>
            </a:extLst>
          </p:cNvPr>
          <p:cNvSpPr txBox="1">
            <a:spLocks/>
          </p:cNvSpPr>
          <p:nvPr/>
        </p:nvSpPr>
        <p:spPr>
          <a:xfrm>
            <a:off x="2150414" y="6504507"/>
            <a:ext cx="7887899" cy="261061"/>
          </a:xfrm>
          <a:prstGeom prst="rect">
            <a:avLst/>
          </a:prstGeom>
        </p:spPr>
        <p:txBody>
          <a:bodyPr vert="horz" lIns="91440" tIns="45720" rIns="91440" bIns="45720" rtlCol="0" anchor="t">
            <a:normAutofit/>
          </a:bodyPr>
          <a:lstStyle>
            <a:lvl1pPr marL="0" indent="0" algn="l" defTabSz="457200" rtl="0" eaLnBrk="1" latinLnBrk="0" hangingPunct="1">
              <a:lnSpc>
                <a:spcPct val="110000"/>
              </a:lnSpc>
              <a:spcBef>
                <a:spcPct val="20000"/>
              </a:spcBef>
              <a:spcAft>
                <a:spcPts val="600"/>
              </a:spcAft>
              <a:buClr>
                <a:schemeClr val="accent1"/>
              </a:buClr>
              <a:buSzPct val="92000"/>
              <a:buFont typeface="Wingdings 2" panose="05020102010507070707" pitchFamily="18" charset="2"/>
              <a:buNone/>
              <a:defRPr kumimoji="1" sz="1600" kern="1200" cap="all">
                <a:solidFill>
                  <a:schemeClr val="accent1"/>
                </a:solidFill>
                <a:latin typeface="Meiryo UI" panose="020B0604030504040204" pitchFamily="50" charset="-128"/>
                <a:ea typeface="Meiryo UI" panose="020B0604030504040204" pitchFamily="50" charset="-128"/>
                <a:cs typeface="+mn-cs"/>
              </a:defRPr>
            </a:lvl1pPr>
            <a:lvl2pPr marL="457200" indent="0" algn="ctr" defTabSz="457200" rtl="0" eaLnBrk="1" latinLnBrk="0" hangingPunct="1">
              <a:spcBef>
                <a:spcPct val="20000"/>
              </a:spcBef>
              <a:spcAft>
                <a:spcPts val="600"/>
              </a:spcAft>
              <a:buClr>
                <a:schemeClr val="accent1"/>
              </a:buClr>
              <a:buSzPct val="92000"/>
              <a:buFont typeface="Wingdings 2" panose="05020102010507070707" pitchFamily="18" charset="2"/>
              <a:buNone/>
              <a:defRPr kumimoji="1" sz="1400" kern="1200">
                <a:solidFill>
                  <a:schemeClr val="tx1">
                    <a:tint val="75000"/>
                  </a:schemeClr>
                </a:solidFill>
                <a:latin typeface="Meiryo UI" panose="020B0604030504040204" pitchFamily="50" charset="-128"/>
                <a:ea typeface="Meiryo UI" panose="020B0604030504040204" pitchFamily="50" charset="-128"/>
                <a:cs typeface="+mn-cs"/>
              </a:defRPr>
            </a:lvl2pPr>
            <a:lvl3pPr marL="914400" indent="0" algn="ctr" defTabSz="457200" rtl="0" eaLnBrk="1" latinLnBrk="0" hangingPunct="1">
              <a:spcBef>
                <a:spcPct val="20000"/>
              </a:spcBef>
              <a:spcAft>
                <a:spcPts val="600"/>
              </a:spcAft>
              <a:buClr>
                <a:schemeClr val="accent1"/>
              </a:buClr>
              <a:buSzPct val="92000"/>
              <a:buFont typeface="Wingdings 2" panose="05020102010507070707" pitchFamily="18" charset="2"/>
              <a:buNone/>
              <a:defRPr kumimoji="1" sz="1300" kern="1200">
                <a:solidFill>
                  <a:schemeClr val="tx1">
                    <a:tint val="75000"/>
                  </a:schemeClr>
                </a:solidFill>
                <a:latin typeface="Meiryo UI" panose="020B0604030504040204" pitchFamily="50" charset="-128"/>
                <a:ea typeface="Meiryo UI" panose="020B0604030504040204" pitchFamily="50" charset="-128"/>
                <a:cs typeface="+mn-cs"/>
              </a:defRPr>
            </a:lvl3pPr>
            <a:lvl4pPr marL="1371600" indent="0" algn="ctr" defTabSz="457200" rtl="0" eaLnBrk="1" latinLnBrk="0" hangingPunct="1">
              <a:spcBef>
                <a:spcPct val="20000"/>
              </a:spcBef>
              <a:spcAft>
                <a:spcPts val="600"/>
              </a:spcAft>
              <a:buClr>
                <a:schemeClr val="accent1"/>
              </a:buClr>
              <a:buSzPct val="92000"/>
              <a:buFont typeface="Wingdings 2" panose="05020102010507070707" pitchFamily="18" charset="2"/>
              <a:buNone/>
              <a:defRPr kumimoji="1" sz="1100" kern="1200">
                <a:solidFill>
                  <a:schemeClr val="tx1">
                    <a:tint val="75000"/>
                  </a:schemeClr>
                </a:solidFill>
                <a:latin typeface="Meiryo UI" panose="020B0604030504040204" pitchFamily="50" charset="-128"/>
                <a:ea typeface="Meiryo UI" panose="020B0604030504040204" pitchFamily="50" charset="-128"/>
                <a:cs typeface="+mn-cs"/>
              </a:defRPr>
            </a:lvl4pPr>
            <a:lvl5pPr marL="1828800" indent="0" algn="ctr" defTabSz="457200" rtl="0" eaLnBrk="1" latinLnBrk="0" hangingPunct="1">
              <a:spcBef>
                <a:spcPct val="20000"/>
              </a:spcBef>
              <a:spcAft>
                <a:spcPts val="600"/>
              </a:spcAft>
              <a:buClr>
                <a:schemeClr val="accent1"/>
              </a:buClr>
              <a:buSzPct val="92000"/>
              <a:buFont typeface="Wingdings 2" panose="05020102010507070707" pitchFamily="18" charset="2"/>
              <a:buNone/>
              <a:defRPr kumimoji="1" sz="1100" kern="1200">
                <a:solidFill>
                  <a:schemeClr val="tx1">
                    <a:tint val="75000"/>
                  </a:schemeClr>
                </a:solidFill>
                <a:latin typeface="Meiryo UI" panose="020B0604030504040204" pitchFamily="50" charset="-128"/>
                <a:ea typeface="Meiryo UI" panose="020B0604030504040204" pitchFamily="50" charset="-128"/>
                <a:cs typeface="+mn-cs"/>
              </a:defRPr>
            </a:lvl5pPr>
            <a:lvl6pPr marL="2286000" indent="0" algn="ctr" defTabSz="457200" rtl="0" eaLnBrk="1" latinLnBrk="0" hangingPunct="1">
              <a:spcBef>
                <a:spcPct val="20000"/>
              </a:spcBef>
              <a:spcAft>
                <a:spcPts val="600"/>
              </a:spcAft>
              <a:buClr>
                <a:schemeClr val="accent2"/>
              </a:buClr>
              <a:buSzPct val="92000"/>
              <a:buFont typeface="Wingdings 2" panose="05020102010507070707" pitchFamily="18" charset="2"/>
              <a:buNone/>
              <a:defRPr kumimoji="1" sz="1200" kern="1200">
                <a:solidFill>
                  <a:schemeClr val="tx1">
                    <a:tint val="75000"/>
                  </a:schemeClr>
                </a:solidFill>
                <a:latin typeface="+mn-lt"/>
                <a:ea typeface="+mn-ea"/>
                <a:cs typeface="+mn-cs"/>
              </a:defRPr>
            </a:lvl6pPr>
            <a:lvl7pPr marL="2743200" indent="0" algn="ctr" defTabSz="457200" rtl="0" eaLnBrk="1" latinLnBrk="0" hangingPunct="1">
              <a:spcBef>
                <a:spcPct val="20000"/>
              </a:spcBef>
              <a:spcAft>
                <a:spcPts val="600"/>
              </a:spcAft>
              <a:buClr>
                <a:schemeClr val="accent2"/>
              </a:buClr>
              <a:buSzPct val="92000"/>
              <a:buFont typeface="Wingdings 2" panose="05020102010507070707" pitchFamily="18" charset="2"/>
              <a:buNone/>
              <a:defRPr kumimoji="1" sz="1200" kern="1200">
                <a:solidFill>
                  <a:schemeClr val="tx1">
                    <a:tint val="75000"/>
                  </a:schemeClr>
                </a:solidFill>
                <a:latin typeface="+mn-lt"/>
                <a:ea typeface="+mn-ea"/>
                <a:cs typeface="+mn-cs"/>
              </a:defRPr>
            </a:lvl7pPr>
            <a:lvl8pPr marL="3200400" indent="0" algn="ctr" defTabSz="457200" rtl="0" eaLnBrk="1" latinLnBrk="0" hangingPunct="1">
              <a:spcBef>
                <a:spcPct val="20000"/>
              </a:spcBef>
              <a:spcAft>
                <a:spcPts val="600"/>
              </a:spcAft>
              <a:buClr>
                <a:schemeClr val="accent2"/>
              </a:buClr>
              <a:buSzPct val="92000"/>
              <a:buFont typeface="Wingdings 2" panose="05020102010507070707" pitchFamily="18" charset="2"/>
              <a:buNone/>
              <a:defRPr kumimoji="1" sz="1200" kern="1200">
                <a:solidFill>
                  <a:schemeClr val="tx1">
                    <a:tint val="75000"/>
                  </a:schemeClr>
                </a:solidFill>
                <a:latin typeface="+mn-lt"/>
                <a:ea typeface="+mn-ea"/>
                <a:cs typeface="+mn-cs"/>
              </a:defRPr>
            </a:lvl8pPr>
            <a:lvl9pPr marL="3657600" indent="0" algn="ctr" defTabSz="457200" rtl="0" eaLnBrk="1" latinLnBrk="0" hangingPunct="1">
              <a:spcBef>
                <a:spcPct val="20000"/>
              </a:spcBef>
              <a:spcAft>
                <a:spcPts val="600"/>
              </a:spcAft>
              <a:buClr>
                <a:schemeClr val="accent2"/>
              </a:buClr>
              <a:buSzPct val="92000"/>
              <a:buFont typeface="Wingdings 2" panose="05020102010507070707" pitchFamily="18" charset="2"/>
              <a:buNone/>
              <a:defRPr kumimoji="1" sz="1200" kern="1200">
                <a:solidFill>
                  <a:schemeClr val="tx1">
                    <a:tint val="75000"/>
                  </a:schemeClr>
                </a:solidFill>
                <a:latin typeface="+mn-lt"/>
                <a:ea typeface="+mn-ea"/>
                <a:cs typeface="+mn-cs"/>
              </a:defRPr>
            </a:lvl9pPr>
          </a:lstStyle>
          <a:p>
            <a:pPr algn="r"/>
            <a:r>
              <a:rPr lang="ja-JP" altLang="en-US" sz="800" dirty="0">
                <a:solidFill>
                  <a:schemeClr val="bg1"/>
                </a:solidFill>
              </a:rPr>
              <a:t>東京都千代田区富士見１－３－１１　 富士見デュープレックスビズ </a:t>
            </a:r>
            <a:r>
              <a:rPr lang="en-US" altLang="ja-JP" sz="800" dirty="0">
                <a:solidFill>
                  <a:schemeClr val="bg1"/>
                </a:solidFill>
              </a:rPr>
              <a:t>6F          TEL : 03-5734-1453           FAX : 03-5734-1454             E-Mail : info@isung.co.jp</a:t>
            </a:r>
          </a:p>
        </p:txBody>
      </p:sp>
      <p:grpSp>
        <p:nvGrpSpPr>
          <p:cNvPr id="12" name="グループ化 11">
            <a:extLst>
              <a:ext uri="{FF2B5EF4-FFF2-40B4-BE49-F238E27FC236}">
                <a16:creationId xmlns:a16="http://schemas.microsoft.com/office/drawing/2014/main" id="{8BF9AA4E-6B74-282B-4FFF-5C6FB7DF2B68}"/>
              </a:ext>
            </a:extLst>
          </p:cNvPr>
          <p:cNvGrpSpPr/>
          <p:nvPr/>
        </p:nvGrpSpPr>
        <p:grpSpPr>
          <a:xfrm>
            <a:off x="4416824" y="1944295"/>
            <a:ext cx="2913533" cy="2941531"/>
            <a:chOff x="4267172" y="1666910"/>
            <a:chExt cx="2913533" cy="2941531"/>
          </a:xfrm>
        </p:grpSpPr>
        <p:grpSp>
          <p:nvGrpSpPr>
            <p:cNvPr id="13" name="グループ化 12">
              <a:extLst>
                <a:ext uri="{FF2B5EF4-FFF2-40B4-BE49-F238E27FC236}">
                  <a16:creationId xmlns:a16="http://schemas.microsoft.com/office/drawing/2014/main" id="{512050B0-38AD-676B-3472-5D6ED08F2AF3}"/>
                </a:ext>
              </a:extLst>
            </p:cNvPr>
            <p:cNvGrpSpPr/>
            <p:nvPr/>
          </p:nvGrpSpPr>
          <p:grpSpPr>
            <a:xfrm>
              <a:off x="4267172" y="1666910"/>
              <a:ext cx="2913533" cy="2941531"/>
              <a:chOff x="4802537" y="558925"/>
              <a:chExt cx="2692345" cy="2395626"/>
            </a:xfrm>
          </p:grpSpPr>
          <p:pic>
            <p:nvPicPr>
              <p:cNvPr id="15" name="図 14" descr="電子機器 が含まれている画像&#10;&#10;自動的に生成された説明">
                <a:extLst>
                  <a:ext uri="{FF2B5EF4-FFF2-40B4-BE49-F238E27FC236}">
                    <a16:creationId xmlns:a16="http://schemas.microsoft.com/office/drawing/2014/main" id="{D0297674-4C50-107F-1BD9-97494BD374D8}"/>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4802537" y="1191065"/>
                <a:ext cx="2692345" cy="1763486"/>
              </a:xfrm>
              <a:prstGeom prst="rect">
                <a:avLst/>
              </a:prstGeom>
            </p:spPr>
          </p:pic>
          <p:pic>
            <p:nvPicPr>
              <p:cNvPr id="16" name="図 15" descr="屋内, モニター, 座る, テーブル が含まれている画像&#10;&#10;自動的に生成された説明">
                <a:extLst>
                  <a:ext uri="{FF2B5EF4-FFF2-40B4-BE49-F238E27FC236}">
                    <a16:creationId xmlns:a16="http://schemas.microsoft.com/office/drawing/2014/main" id="{27A24D0E-4A8E-3671-F5F3-5D38B15A682E}"/>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5351319" y="558925"/>
                <a:ext cx="1681868" cy="1101623"/>
              </a:xfrm>
              <a:prstGeom prst="rect">
                <a:avLst/>
              </a:prstGeom>
            </p:spPr>
          </p:pic>
        </p:grpSp>
        <p:pic>
          <p:nvPicPr>
            <p:cNvPr id="14" name="図 13" descr="グラフィカル ユーザー インターフェイス&#10;&#10;自動的に生成された説明">
              <a:extLst>
                <a:ext uri="{FF2B5EF4-FFF2-40B4-BE49-F238E27FC236}">
                  <a16:creationId xmlns:a16="http://schemas.microsoft.com/office/drawing/2014/main" id="{F951A1D9-8DB1-17D7-8779-B1052A112267}"/>
                </a:ext>
              </a:extLst>
            </p:cNvPr>
            <p:cNvPicPr>
              <a:picLocks noChangeAspect="1"/>
            </p:cNvPicPr>
            <p:nvPr/>
          </p:nvPicPr>
          <p:blipFill>
            <a:blip r:embed="rId13"/>
            <a:stretch>
              <a:fillRect/>
            </a:stretch>
          </p:blipFill>
          <p:spPr>
            <a:xfrm>
              <a:off x="4476289" y="1843732"/>
              <a:ext cx="2495298" cy="444475"/>
            </a:xfrm>
            <a:prstGeom prst="rect">
              <a:avLst/>
            </a:prstGeom>
          </p:spPr>
        </p:pic>
      </p:grpSp>
      <p:sp>
        <p:nvSpPr>
          <p:cNvPr id="17" name="タイトル 1">
            <a:extLst>
              <a:ext uri="{FF2B5EF4-FFF2-40B4-BE49-F238E27FC236}">
                <a16:creationId xmlns:a16="http://schemas.microsoft.com/office/drawing/2014/main" id="{B59BE546-8B10-5F3E-8D5F-04BD6CCF849A}"/>
              </a:ext>
            </a:extLst>
          </p:cNvPr>
          <p:cNvSpPr txBox="1">
            <a:spLocks/>
          </p:cNvSpPr>
          <p:nvPr/>
        </p:nvSpPr>
        <p:spPr>
          <a:xfrm>
            <a:off x="4839134" y="4482629"/>
            <a:ext cx="2182892" cy="293237"/>
          </a:xfrm>
          <a:prstGeom prst="rect">
            <a:avLst/>
          </a:prstGeom>
        </p:spPr>
        <p:txBody>
          <a:bodyPr vert="horz" lIns="91440" tIns="45720" rIns="91440" bIns="45720" rtlCol="0" anchor="b">
            <a:normAutofit fontScale="97500"/>
          </a:bodyPr>
          <a:lstStyle>
            <a:lvl1pPr algn="l" defTabSz="457200" rtl="0" eaLnBrk="1" latinLnBrk="0" hangingPunct="1">
              <a:lnSpc>
                <a:spcPct val="100000"/>
              </a:lnSpc>
              <a:spcBef>
                <a:spcPct val="0"/>
              </a:spcBef>
              <a:buNone/>
              <a:defRPr kumimoji="1" sz="2800" b="1" kern="1200" cap="all">
                <a:solidFill>
                  <a:schemeClr val="tx1">
                    <a:lumMod val="75000"/>
                    <a:lumOff val="25000"/>
                  </a:schemeClr>
                </a:solidFill>
                <a:latin typeface="Meiryo UI" panose="020B0604030504040204" pitchFamily="50" charset="-128"/>
                <a:ea typeface="Meiryo UI" panose="020B0604030504040204" pitchFamily="50" charset="-128"/>
                <a:cs typeface="+mj-cs"/>
              </a:defRPr>
            </a:lvl1pPr>
            <a:lvl2pPr eaLnBrk="1" hangingPunct="1">
              <a:defRPr kumimoji="1">
                <a:solidFill>
                  <a:schemeClr val="tx2"/>
                </a:solidFill>
              </a:defRPr>
            </a:lvl2pPr>
            <a:lvl3pPr eaLnBrk="1" hangingPunct="1">
              <a:defRPr kumimoji="1">
                <a:solidFill>
                  <a:schemeClr val="tx2"/>
                </a:solidFill>
              </a:defRPr>
            </a:lvl3pPr>
            <a:lvl4pPr eaLnBrk="1" hangingPunct="1">
              <a:defRPr kumimoji="1">
                <a:solidFill>
                  <a:schemeClr val="tx2"/>
                </a:solidFill>
              </a:defRPr>
            </a:lvl4pPr>
            <a:lvl5pPr eaLnBrk="1" hangingPunct="1">
              <a:defRPr kumimoji="1">
                <a:solidFill>
                  <a:schemeClr val="tx2"/>
                </a:solidFill>
              </a:defRPr>
            </a:lvl5pPr>
            <a:lvl6pPr eaLnBrk="1" hangingPunct="1">
              <a:defRPr kumimoji="1">
                <a:solidFill>
                  <a:schemeClr val="tx2"/>
                </a:solidFill>
              </a:defRPr>
            </a:lvl6pPr>
            <a:lvl7pPr eaLnBrk="1" hangingPunct="1">
              <a:defRPr kumimoji="1">
                <a:solidFill>
                  <a:schemeClr val="tx2"/>
                </a:solidFill>
              </a:defRPr>
            </a:lvl7pPr>
            <a:lvl8pPr eaLnBrk="1" hangingPunct="1">
              <a:defRPr kumimoji="1">
                <a:solidFill>
                  <a:schemeClr val="tx2"/>
                </a:solidFill>
              </a:defRPr>
            </a:lvl8pPr>
            <a:lvl9pPr eaLnBrk="1" hangingPunct="1">
              <a:defRPr kumimoji="1">
                <a:solidFill>
                  <a:schemeClr val="tx2"/>
                </a:solidFill>
              </a:defRPr>
            </a:lvl9pPr>
          </a:lstStyle>
          <a:p>
            <a:pPr algn="ctr"/>
            <a:r>
              <a:rPr lang="en-US" altLang="ja" sz="1000" dirty="0">
                <a:solidFill>
                  <a:schemeClr val="tx1"/>
                </a:solidFill>
              </a:rPr>
              <a:t>HDMI</a:t>
            </a:r>
            <a:r>
              <a:rPr lang="ja-JP" altLang="en-US" sz="1000" dirty="0">
                <a:solidFill>
                  <a:schemeClr val="tx1"/>
                </a:solidFill>
              </a:rPr>
              <a:t>コントローラー</a:t>
            </a:r>
            <a:endParaRPr lang="ja" sz="1000" dirty="0">
              <a:solidFill>
                <a:schemeClr val="tx1"/>
              </a:solidFill>
            </a:endParaRPr>
          </a:p>
        </p:txBody>
      </p:sp>
    </p:spTree>
    <p:extLst>
      <p:ext uri="{BB962C8B-B14F-4D97-AF65-F5344CB8AC3E}">
        <p14:creationId xmlns:p14="http://schemas.microsoft.com/office/powerpoint/2010/main" val="265504239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図 9" descr="フェンス, 草, 屋内, 建物 が含まれている画像&#10;&#10;自動的に生成された説明">
            <a:extLst>
              <a:ext uri="{FF2B5EF4-FFF2-40B4-BE49-F238E27FC236}">
                <a16:creationId xmlns:a16="http://schemas.microsoft.com/office/drawing/2014/main" id="{C91EB0BE-7113-E48D-8F3C-28FA05FF366B}"/>
              </a:ext>
            </a:extLst>
          </p:cNvPr>
          <p:cNvPicPr>
            <a:picLocks noGrp="1" noRot="1" noChangeAspect="1" noMove="1" noResize="1" noEditPoints="1" noAdjustHandles="1" noChangeArrowheads="1" noChangeShapeType="1" noCrop="1"/>
          </p:cNvPicPr>
          <p:nvPr/>
        </p:nvPicPr>
        <p:blipFill>
          <a:blip r:embed="rId2">
            <a:alphaModFix amt="10000"/>
          </a:blip>
          <a:stretch>
            <a:fillRect/>
          </a:stretch>
        </p:blipFill>
        <p:spPr>
          <a:xfrm>
            <a:off x="0" y="0"/>
            <a:ext cx="12191999" cy="6858000"/>
          </a:xfrm>
          <a:prstGeom prst="rect">
            <a:avLst/>
          </a:prstGeom>
        </p:spPr>
      </p:pic>
      <p:sp>
        <p:nvSpPr>
          <p:cNvPr id="3" name="タイトル 1">
            <a:extLst>
              <a:ext uri="{FF2B5EF4-FFF2-40B4-BE49-F238E27FC236}">
                <a16:creationId xmlns:a16="http://schemas.microsoft.com/office/drawing/2014/main" id="{121F6D2B-F3A9-04C3-736B-F72F94473B11}"/>
              </a:ext>
            </a:extLst>
          </p:cNvPr>
          <p:cNvSpPr txBox="1">
            <a:spLocks/>
          </p:cNvSpPr>
          <p:nvPr/>
        </p:nvSpPr>
        <p:spPr>
          <a:xfrm>
            <a:off x="461471" y="1092146"/>
            <a:ext cx="10058400" cy="318643"/>
          </a:xfrm>
          <a:prstGeom prst="rect">
            <a:avLst/>
          </a:prstGeom>
        </p:spPr>
        <p:txBody>
          <a:bodyPr vert="horz" lIns="91440" tIns="45720" rIns="91440" bIns="45720" rtlCol="0" anchor="t">
            <a:normAutofit fontScale="92500" lnSpcReduction="10000"/>
          </a:bodyPr>
          <a:lstStyle>
            <a:lvl1pPr algn="l" defTabSz="914400" rtl="0" eaLnBrk="1" latinLnBrk="0" hangingPunct="1">
              <a:lnSpc>
                <a:spcPct val="90000"/>
              </a:lnSpc>
              <a:spcBef>
                <a:spcPct val="0"/>
              </a:spcBef>
              <a:buNone/>
              <a:defRPr kumimoji="1" sz="4700" i="0" kern="1200" spc="-50" baseline="0">
                <a:solidFill>
                  <a:schemeClr val="tx1">
                    <a:lumMod val="75000"/>
                    <a:lumOff val="25000"/>
                  </a:schemeClr>
                </a:solidFill>
                <a:latin typeface="Meiryo UI" panose="020B0604030504040204" pitchFamily="50" charset="-128"/>
                <a:ea typeface="Meiryo UI" panose="020B0604030504040204" pitchFamily="50" charset="-128"/>
                <a:cs typeface="+mj-cs"/>
              </a:defRPr>
            </a:lvl1pPr>
          </a:lstStyle>
          <a:p>
            <a:r>
              <a:rPr lang="ja-JP" altLang="en-US" sz="1800" b="1" dirty="0"/>
              <a:t>●工場屋外の搬入口ゲート周りや進行経路などで交通誘導や注意喚起に活用されるサイネージ　</a:t>
            </a:r>
            <a:endParaRPr lang="en-US" altLang="ja-JP" sz="1800" b="1" dirty="0"/>
          </a:p>
        </p:txBody>
      </p:sp>
      <p:sp>
        <p:nvSpPr>
          <p:cNvPr id="4" name="正方形/長方形 3">
            <a:extLst>
              <a:ext uri="{FF2B5EF4-FFF2-40B4-BE49-F238E27FC236}">
                <a16:creationId xmlns:a16="http://schemas.microsoft.com/office/drawing/2014/main" id="{E223F8EB-568F-5FA8-9900-DFA14FADAAD2}"/>
              </a:ext>
            </a:extLst>
          </p:cNvPr>
          <p:cNvSpPr/>
          <p:nvPr/>
        </p:nvSpPr>
        <p:spPr>
          <a:xfrm rot="16200000">
            <a:off x="6039395" y="-5316583"/>
            <a:ext cx="113213" cy="1219200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pic>
        <p:nvPicPr>
          <p:cNvPr id="13" name="図 12">
            <a:extLst>
              <a:ext uri="{FF2B5EF4-FFF2-40B4-BE49-F238E27FC236}">
                <a16:creationId xmlns:a16="http://schemas.microsoft.com/office/drawing/2014/main" id="{6C94A3A4-D33A-C3E3-753C-45440BDA6DCE}"/>
              </a:ext>
            </a:extLst>
          </p:cNvPr>
          <p:cNvPicPr>
            <a:picLocks noChangeAspect="1"/>
          </p:cNvPicPr>
          <p:nvPr/>
        </p:nvPicPr>
        <p:blipFill>
          <a:blip r:embed="rId3"/>
          <a:stretch>
            <a:fillRect/>
          </a:stretch>
        </p:blipFill>
        <p:spPr>
          <a:xfrm>
            <a:off x="10756850" y="349945"/>
            <a:ext cx="1169643" cy="307113"/>
          </a:xfrm>
          <a:prstGeom prst="rect">
            <a:avLst/>
          </a:prstGeom>
        </p:spPr>
      </p:pic>
      <p:sp>
        <p:nvSpPr>
          <p:cNvPr id="5" name="タイトル 1">
            <a:extLst>
              <a:ext uri="{FF2B5EF4-FFF2-40B4-BE49-F238E27FC236}">
                <a16:creationId xmlns:a16="http://schemas.microsoft.com/office/drawing/2014/main" id="{D7AB2DFD-14AB-6355-73FA-3360768CFF63}"/>
              </a:ext>
            </a:extLst>
          </p:cNvPr>
          <p:cNvSpPr txBox="1">
            <a:spLocks/>
          </p:cNvSpPr>
          <p:nvPr/>
        </p:nvSpPr>
        <p:spPr>
          <a:xfrm>
            <a:off x="408700" y="282247"/>
            <a:ext cx="6278205" cy="630379"/>
          </a:xfrm>
          <a:prstGeom prst="rect">
            <a:avLst/>
          </a:prstGeom>
        </p:spPr>
        <p:txBody>
          <a:bodyPr vert="horz" lIns="91440" tIns="45720" rIns="91440" bIns="45720" rtlCol="0" anchor="t">
            <a:normAutofit fontScale="90000"/>
          </a:bodyPr>
          <a:lstStyle>
            <a:lvl1pPr algn="l" defTabSz="914400" rtl="0" eaLnBrk="1" latinLnBrk="0" hangingPunct="1">
              <a:lnSpc>
                <a:spcPct val="90000"/>
              </a:lnSpc>
              <a:spcBef>
                <a:spcPct val="0"/>
              </a:spcBef>
              <a:buNone/>
              <a:defRPr kumimoji="1" sz="4700" i="0" kern="1200" spc="-50" baseline="0">
                <a:solidFill>
                  <a:schemeClr val="tx1">
                    <a:lumMod val="75000"/>
                    <a:lumOff val="25000"/>
                  </a:schemeClr>
                </a:solidFill>
                <a:latin typeface="Meiryo UI" panose="020B0604030504040204" pitchFamily="50" charset="-128"/>
                <a:ea typeface="Meiryo UI" panose="020B0604030504040204" pitchFamily="50" charset="-128"/>
                <a:cs typeface="+mj-cs"/>
              </a:defRPr>
            </a:lvl1pPr>
          </a:lstStyle>
          <a:p>
            <a:r>
              <a:rPr lang="ja-JP" altLang="en-US" sz="2600" b="1" dirty="0"/>
              <a:t>➃ 製造現場　　工場屋外で活用されるサイネージ</a:t>
            </a:r>
            <a:endParaRPr lang="en-US" altLang="ja-JP" sz="2600" b="1" dirty="0"/>
          </a:p>
        </p:txBody>
      </p:sp>
      <p:pic>
        <p:nvPicPr>
          <p:cNvPr id="7" name="図 6" descr="建物の前の交差点&#10;&#10;低い精度で自動的に生成された説明">
            <a:extLst>
              <a:ext uri="{FF2B5EF4-FFF2-40B4-BE49-F238E27FC236}">
                <a16:creationId xmlns:a16="http://schemas.microsoft.com/office/drawing/2014/main" id="{37DBF200-0EA2-582F-4F91-AC4E21BA0488}"/>
              </a:ext>
            </a:extLst>
          </p:cNvPr>
          <p:cNvPicPr>
            <a:picLocks noChangeAspect="1"/>
          </p:cNvPicPr>
          <p:nvPr/>
        </p:nvPicPr>
        <p:blipFill>
          <a:blip r:embed="rId4"/>
          <a:stretch>
            <a:fillRect/>
          </a:stretch>
        </p:blipFill>
        <p:spPr>
          <a:xfrm>
            <a:off x="547964" y="1943118"/>
            <a:ext cx="5365418" cy="3985816"/>
          </a:xfrm>
          <a:prstGeom prst="rect">
            <a:avLst/>
          </a:prstGeom>
          <a:ln>
            <a:noFill/>
          </a:ln>
          <a:effectLst>
            <a:softEdge rad="112500"/>
          </a:effectLst>
        </p:spPr>
      </p:pic>
      <p:sp>
        <p:nvSpPr>
          <p:cNvPr id="9" name="タイトル 1">
            <a:extLst>
              <a:ext uri="{FF2B5EF4-FFF2-40B4-BE49-F238E27FC236}">
                <a16:creationId xmlns:a16="http://schemas.microsoft.com/office/drawing/2014/main" id="{E01AE0D8-1BA6-D0DB-9ADB-21A0120810DD}"/>
              </a:ext>
            </a:extLst>
          </p:cNvPr>
          <p:cNvSpPr txBox="1">
            <a:spLocks/>
          </p:cNvSpPr>
          <p:nvPr/>
        </p:nvSpPr>
        <p:spPr>
          <a:xfrm>
            <a:off x="487598" y="1300497"/>
            <a:ext cx="11547566" cy="611051"/>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kumimoji="1" sz="4700" i="0" kern="1200" spc="-50" baseline="0">
                <a:solidFill>
                  <a:schemeClr val="tx1">
                    <a:lumMod val="75000"/>
                    <a:lumOff val="25000"/>
                  </a:schemeClr>
                </a:solidFill>
                <a:latin typeface="Meiryo UI" panose="020B0604030504040204" pitchFamily="50" charset="-128"/>
                <a:ea typeface="Meiryo UI" panose="020B0604030504040204" pitchFamily="50" charset="-128"/>
                <a:cs typeface="+mj-cs"/>
              </a:defRPr>
            </a:lvl1pPr>
          </a:lstStyle>
          <a:p>
            <a:pPr>
              <a:lnSpc>
                <a:spcPct val="150000"/>
              </a:lnSpc>
            </a:pPr>
            <a:r>
              <a:rPr lang="ja-JP" altLang="en-US" sz="1200" dirty="0">
                <a:solidFill>
                  <a:schemeClr val="tx1"/>
                </a:solidFill>
              </a:rPr>
              <a:t>弊社</a:t>
            </a:r>
            <a:r>
              <a:rPr lang="en-US" altLang="ja-JP" sz="1200" dirty="0">
                <a:solidFill>
                  <a:schemeClr val="tx1"/>
                </a:solidFill>
              </a:rPr>
              <a:t>IoT</a:t>
            </a:r>
            <a:r>
              <a:rPr lang="ja-JP" altLang="en-US" sz="1200" dirty="0">
                <a:solidFill>
                  <a:schemeClr val="tx1"/>
                </a:solidFill>
              </a:rPr>
              <a:t>サイネージ</a:t>
            </a:r>
            <a:r>
              <a:rPr lang="en-US" altLang="ja-JP" sz="1200" dirty="0">
                <a:solidFill>
                  <a:schemeClr val="tx1"/>
                </a:solidFill>
              </a:rPr>
              <a:t>SIGNEON</a:t>
            </a:r>
            <a:r>
              <a:rPr lang="ja-JP" altLang="en-US" sz="1200" dirty="0">
                <a:solidFill>
                  <a:schemeClr val="tx1"/>
                </a:solidFill>
              </a:rPr>
              <a:t>はオールインサイネージの強みを生かし、遠隔にて一元管理が可能なシステムを提供しております。</a:t>
            </a:r>
            <a:endParaRPr lang="en-US" altLang="ja-JP" sz="1200" dirty="0">
              <a:solidFill>
                <a:schemeClr val="tx1"/>
              </a:solidFill>
            </a:endParaRPr>
          </a:p>
          <a:p>
            <a:pPr>
              <a:lnSpc>
                <a:spcPct val="150000"/>
              </a:lnSpc>
            </a:pPr>
            <a:r>
              <a:rPr lang="ja-JP" altLang="en-US" sz="1200" dirty="0">
                <a:solidFill>
                  <a:schemeClr val="tx1"/>
                </a:solidFill>
              </a:rPr>
              <a:t>多くの現場にて弊社システムは活用されており、主に工場搬入口周りや、進行経路などで、交通誘導や注意喚起等に活用されております。</a:t>
            </a:r>
            <a:endParaRPr lang="en-US" altLang="ko-KR" sz="1200" dirty="0">
              <a:solidFill>
                <a:schemeClr val="tx1"/>
              </a:solidFill>
            </a:endParaRPr>
          </a:p>
        </p:txBody>
      </p:sp>
      <p:pic>
        <p:nvPicPr>
          <p:cNvPr id="11" name="図 10" descr="道路と道路標識&#10;&#10;低い精度で自動的に生成された説明">
            <a:extLst>
              <a:ext uri="{FF2B5EF4-FFF2-40B4-BE49-F238E27FC236}">
                <a16:creationId xmlns:a16="http://schemas.microsoft.com/office/drawing/2014/main" id="{5991FD77-FFD2-BDB9-145A-B51C657B02E5}"/>
              </a:ext>
            </a:extLst>
          </p:cNvPr>
          <p:cNvPicPr>
            <a:picLocks noChangeAspect="1"/>
          </p:cNvPicPr>
          <p:nvPr/>
        </p:nvPicPr>
        <p:blipFill>
          <a:blip r:embed="rId5"/>
          <a:stretch>
            <a:fillRect/>
          </a:stretch>
        </p:blipFill>
        <p:spPr>
          <a:xfrm>
            <a:off x="7843994" y="1941883"/>
            <a:ext cx="2649750" cy="3985816"/>
          </a:xfrm>
          <a:prstGeom prst="rect">
            <a:avLst/>
          </a:prstGeom>
          <a:ln>
            <a:noFill/>
          </a:ln>
          <a:effectLst>
            <a:softEdge rad="112500"/>
          </a:effectLst>
        </p:spPr>
      </p:pic>
      <p:sp>
        <p:nvSpPr>
          <p:cNvPr id="12" name="テキスト ボックス 11">
            <a:extLst>
              <a:ext uri="{FF2B5EF4-FFF2-40B4-BE49-F238E27FC236}">
                <a16:creationId xmlns:a16="http://schemas.microsoft.com/office/drawing/2014/main" id="{36B2691B-C995-AAAF-D931-192B6BE78108}"/>
              </a:ext>
            </a:extLst>
          </p:cNvPr>
          <p:cNvSpPr txBox="1"/>
          <p:nvPr/>
        </p:nvSpPr>
        <p:spPr>
          <a:xfrm>
            <a:off x="7351580" y="5958033"/>
            <a:ext cx="3608680" cy="307777"/>
          </a:xfrm>
          <a:prstGeom prst="rect">
            <a:avLst/>
          </a:prstGeom>
          <a:noFill/>
        </p:spPr>
        <p:txBody>
          <a:bodyPr wrap="none" rtlCol="0">
            <a:spAutoFit/>
          </a:bodyPr>
          <a:lstStyle/>
          <a:p>
            <a:r>
              <a:rPr kumimoji="1" lang="ja-JP" altLang="en-US" sz="1400" b="1" dirty="0">
                <a:latin typeface="Meiryo UI" panose="020B0604030504040204" pitchFamily="50" charset="-128"/>
                <a:ea typeface="Meiryo UI" panose="020B0604030504040204" pitchFamily="50" charset="-128"/>
              </a:rPr>
              <a:t>一般道での雪氷対策の一環で活用された事例</a:t>
            </a:r>
          </a:p>
        </p:txBody>
      </p:sp>
      <p:sp>
        <p:nvSpPr>
          <p:cNvPr id="14" name="テキスト ボックス 13">
            <a:extLst>
              <a:ext uri="{FF2B5EF4-FFF2-40B4-BE49-F238E27FC236}">
                <a16:creationId xmlns:a16="http://schemas.microsoft.com/office/drawing/2014/main" id="{3483205D-F624-82FD-46EF-BD4EB5313B84}"/>
              </a:ext>
            </a:extLst>
          </p:cNvPr>
          <p:cNvSpPr txBox="1"/>
          <p:nvPr/>
        </p:nvSpPr>
        <p:spPr>
          <a:xfrm>
            <a:off x="1885403" y="5985530"/>
            <a:ext cx="2533066" cy="307777"/>
          </a:xfrm>
          <a:prstGeom prst="rect">
            <a:avLst/>
          </a:prstGeom>
          <a:noFill/>
        </p:spPr>
        <p:txBody>
          <a:bodyPr wrap="none" rtlCol="0">
            <a:spAutoFit/>
          </a:bodyPr>
          <a:lstStyle/>
          <a:p>
            <a:r>
              <a:rPr kumimoji="1" lang="ja-JP" altLang="en-US" sz="1400" b="1" dirty="0">
                <a:latin typeface="Meiryo UI" panose="020B0604030504040204" pitchFamily="50" charset="-128"/>
                <a:ea typeface="Meiryo UI" panose="020B0604030504040204" pitchFamily="50" charset="-128"/>
              </a:rPr>
              <a:t>工場搬入口にて活用された事例</a:t>
            </a:r>
          </a:p>
        </p:txBody>
      </p:sp>
      <p:sp>
        <p:nvSpPr>
          <p:cNvPr id="17" name="サブタイトル 2">
            <a:extLst>
              <a:ext uri="{FF2B5EF4-FFF2-40B4-BE49-F238E27FC236}">
                <a16:creationId xmlns:a16="http://schemas.microsoft.com/office/drawing/2014/main" id="{FEC82077-69B1-78EB-5763-7B458C68043D}"/>
              </a:ext>
            </a:extLst>
          </p:cNvPr>
          <p:cNvSpPr txBox="1">
            <a:spLocks/>
          </p:cNvSpPr>
          <p:nvPr/>
        </p:nvSpPr>
        <p:spPr>
          <a:xfrm>
            <a:off x="2150414" y="6504507"/>
            <a:ext cx="7887899" cy="261061"/>
          </a:xfrm>
          <a:prstGeom prst="rect">
            <a:avLst/>
          </a:prstGeom>
        </p:spPr>
        <p:txBody>
          <a:bodyPr vert="horz" lIns="91440" tIns="45720" rIns="91440" bIns="45720" rtlCol="0" anchor="t">
            <a:normAutofit/>
          </a:bodyPr>
          <a:lstStyle>
            <a:lvl1pPr marL="0" indent="0" algn="l" defTabSz="457200" rtl="0" eaLnBrk="1" latinLnBrk="0" hangingPunct="1">
              <a:lnSpc>
                <a:spcPct val="110000"/>
              </a:lnSpc>
              <a:spcBef>
                <a:spcPct val="20000"/>
              </a:spcBef>
              <a:spcAft>
                <a:spcPts val="600"/>
              </a:spcAft>
              <a:buClr>
                <a:schemeClr val="accent1"/>
              </a:buClr>
              <a:buSzPct val="92000"/>
              <a:buFont typeface="Wingdings 2" panose="05020102010507070707" pitchFamily="18" charset="2"/>
              <a:buNone/>
              <a:defRPr kumimoji="1" sz="1600" kern="1200" cap="all">
                <a:solidFill>
                  <a:schemeClr val="accent1"/>
                </a:solidFill>
                <a:latin typeface="Meiryo UI" panose="020B0604030504040204" pitchFamily="50" charset="-128"/>
                <a:ea typeface="Meiryo UI" panose="020B0604030504040204" pitchFamily="50" charset="-128"/>
                <a:cs typeface="+mn-cs"/>
              </a:defRPr>
            </a:lvl1pPr>
            <a:lvl2pPr marL="457200" indent="0" algn="ctr" defTabSz="457200" rtl="0" eaLnBrk="1" latinLnBrk="0" hangingPunct="1">
              <a:spcBef>
                <a:spcPct val="20000"/>
              </a:spcBef>
              <a:spcAft>
                <a:spcPts val="600"/>
              </a:spcAft>
              <a:buClr>
                <a:schemeClr val="accent1"/>
              </a:buClr>
              <a:buSzPct val="92000"/>
              <a:buFont typeface="Wingdings 2" panose="05020102010507070707" pitchFamily="18" charset="2"/>
              <a:buNone/>
              <a:defRPr kumimoji="1" sz="1400" kern="1200">
                <a:solidFill>
                  <a:schemeClr val="tx1">
                    <a:tint val="75000"/>
                  </a:schemeClr>
                </a:solidFill>
                <a:latin typeface="Meiryo UI" panose="020B0604030504040204" pitchFamily="50" charset="-128"/>
                <a:ea typeface="Meiryo UI" panose="020B0604030504040204" pitchFamily="50" charset="-128"/>
                <a:cs typeface="+mn-cs"/>
              </a:defRPr>
            </a:lvl2pPr>
            <a:lvl3pPr marL="914400" indent="0" algn="ctr" defTabSz="457200" rtl="0" eaLnBrk="1" latinLnBrk="0" hangingPunct="1">
              <a:spcBef>
                <a:spcPct val="20000"/>
              </a:spcBef>
              <a:spcAft>
                <a:spcPts val="600"/>
              </a:spcAft>
              <a:buClr>
                <a:schemeClr val="accent1"/>
              </a:buClr>
              <a:buSzPct val="92000"/>
              <a:buFont typeface="Wingdings 2" panose="05020102010507070707" pitchFamily="18" charset="2"/>
              <a:buNone/>
              <a:defRPr kumimoji="1" sz="1300" kern="1200">
                <a:solidFill>
                  <a:schemeClr val="tx1">
                    <a:tint val="75000"/>
                  </a:schemeClr>
                </a:solidFill>
                <a:latin typeface="Meiryo UI" panose="020B0604030504040204" pitchFamily="50" charset="-128"/>
                <a:ea typeface="Meiryo UI" panose="020B0604030504040204" pitchFamily="50" charset="-128"/>
                <a:cs typeface="+mn-cs"/>
              </a:defRPr>
            </a:lvl3pPr>
            <a:lvl4pPr marL="1371600" indent="0" algn="ctr" defTabSz="457200" rtl="0" eaLnBrk="1" latinLnBrk="0" hangingPunct="1">
              <a:spcBef>
                <a:spcPct val="20000"/>
              </a:spcBef>
              <a:spcAft>
                <a:spcPts val="600"/>
              </a:spcAft>
              <a:buClr>
                <a:schemeClr val="accent1"/>
              </a:buClr>
              <a:buSzPct val="92000"/>
              <a:buFont typeface="Wingdings 2" panose="05020102010507070707" pitchFamily="18" charset="2"/>
              <a:buNone/>
              <a:defRPr kumimoji="1" sz="1100" kern="1200">
                <a:solidFill>
                  <a:schemeClr val="tx1">
                    <a:tint val="75000"/>
                  </a:schemeClr>
                </a:solidFill>
                <a:latin typeface="Meiryo UI" panose="020B0604030504040204" pitchFamily="50" charset="-128"/>
                <a:ea typeface="Meiryo UI" panose="020B0604030504040204" pitchFamily="50" charset="-128"/>
                <a:cs typeface="+mn-cs"/>
              </a:defRPr>
            </a:lvl4pPr>
            <a:lvl5pPr marL="1828800" indent="0" algn="ctr" defTabSz="457200" rtl="0" eaLnBrk="1" latinLnBrk="0" hangingPunct="1">
              <a:spcBef>
                <a:spcPct val="20000"/>
              </a:spcBef>
              <a:spcAft>
                <a:spcPts val="600"/>
              </a:spcAft>
              <a:buClr>
                <a:schemeClr val="accent1"/>
              </a:buClr>
              <a:buSzPct val="92000"/>
              <a:buFont typeface="Wingdings 2" panose="05020102010507070707" pitchFamily="18" charset="2"/>
              <a:buNone/>
              <a:defRPr kumimoji="1" sz="1100" kern="1200">
                <a:solidFill>
                  <a:schemeClr val="tx1">
                    <a:tint val="75000"/>
                  </a:schemeClr>
                </a:solidFill>
                <a:latin typeface="Meiryo UI" panose="020B0604030504040204" pitchFamily="50" charset="-128"/>
                <a:ea typeface="Meiryo UI" panose="020B0604030504040204" pitchFamily="50" charset="-128"/>
                <a:cs typeface="+mn-cs"/>
              </a:defRPr>
            </a:lvl5pPr>
            <a:lvl6pPr marL="2286000" indent="0" algn="ctr" defTabSz="457200" rtl="0" eaLnBrk="1" latinLnBrk="0" hangingPunct="1">
              <a:spcBef>
                <a:spcPct val="20000"/>
              </a:spcBef>
              <a:spcAft>
                <a:spcPts val="600"/>
              </a:spcAft>
              <a:buClr>
                <a:schemeClr val="accent2"/>
              </a:buClr>
              <a:buSzPct val="92000"/>
              <a:buFont typeface="Wingdings 2" panose="05020102010507070707" pitchFamily="18" charset="2"/>
              <a:buNone/>
              <a:defRPr kumimoji="1" sz="1200" kern="1200">
                <a:solidFill>
                  <a:schemeClr val="tx1">
                    <a:tint val="75000"/>
                  </a:schemeClr>
                </a:solidFill>
                <a:latin typeface="+mn-lt"/>
                <a:ea typeface="+mn-ea"/>
                <a:cs typeface="+mn-cs"/>
              </a:defRPr>
            </a:lvl6pPr>
            <a:lvl7pPr marL="2743200" indent="0" algn="ctr" defTabSz="457200" rtl="0" eaLnBrk="1" latinLnBrk="0" hangingPunct="1">
              <a:spcBef>
                <a:spcPct val="20000"/>
              </a:spcBef>
              <a:spcAft>
                <a:spcPts val="600"/>
              </a:spcAft>
              <a:buClr>
                <a:schemeClr val="accent2"/>
              </a:buClr>
              <a:buSzPct val="92000"/>
              <a:buFont typeface="Wingdings 2" panose="05020102010507070707" pitchFamily="18" charset="2"/>
              <a:buNone/>
              <a:defRPr kumimoji="1" sz="1200" kern="1200">
                <a:solidFill>
                  <a:schemeClr val="tx1">
                    <a:tint val="75000"/>
                  </a:schemeClr>
                </a:solidFill>
                <a:latin typeface="+mn-lt"/>
                <a:ea typeface="+mn-ea"/>
                <a:cs typeface="+mn-cs"/>
              </a:defRPr>
            </a:lvl7pPr>
            <a:lvl8pPr marL="3200400" indent="0" algn="ctr" defTabSz="457200" rtl="0" eaLnBrk="1" latinLnBrk="0" hangingPunct="1">
              <a:spcBef>
                <a:spcPct val="20000"/>
              </a:spcBef>
              <a:spcAft>
                <a:spcPts val="600"/>
              </a:spcAft>
              <a:buClr>
                <a:schemeClr val="accent2"/>
              </a:buClr>
              <a:buSzPct val="92000"/>
              <a:buFont typeface="Wingdings 2" panose="05020102010507070707" pitchFamily="18" charset="2"/>
              <a:buNone/>
              <a:defRPr kumimoji="1" sz="1200" kern="1200">
                <a:solidFill>
                  <a:schemeClr val="tx1">
                    <a:tint val="75000"/>
                  </a:schemeClr>
                </a:solidFill>
                <a:latin typeface="+mn-lt"/>
                <a:ea typeface="+mn-ea"/>
                <a:cs typeface="+mn-cs"/>
              </a:defRPr>
            </a:lvl8pPr>
            <a:lvl9pPr marL="3657600" indent="0" algn="ctr" defTabSz="457200" rtl="0" eaLnBrk="1" latinLnBrk="0" hangingPunct="1">
              <a:spcBef>
                <a:spcPct val="20000"/>
              </a:spcBef>
              <a:spcAft>
                <a:spcPts val="600"/>
              </a:spcAft>
              <a:buClr>
                <a:schemeClr val="accent2"/>
              </a:buClr>
              <a:buSzPct val="92000"/>
              <a:buFont typeface="Wingdings 2" panose="05020102010507070707" pitchFamily="18" charset="2"/>
              <a:buNone/>
              <a:defRPr kumimoji="1" sz="1200" kern="1200">
                <a:solidFill>
                  <a:schemeClr val="tx1">
                    <a:tint val="75000"/>
                  </a:schemeClr>
                </a:solidFill>
                <a:latin typeface="+mn-lt"/>
                <a:ea typeface="+mn-ea"/>
                <a:cs typeface="+mn-cs"/>
              </a:defRPr>
            </a:lvl9pPr>
          </a:lstStyle>
          <a:p>
            <a:pPr algn="r"/>
            <a:r>
              <a:rPr lang="ja-JP" altLang="en-US" sz="800" dirty="0">
                <a:solidFill>
                  <a:schemeClr val="bg1"/>
                </a:solidFill>
              </a:rPr>
              <a:t>東京都千代田区富士見１－３－１１　 富士見デュープレックスビズ </a:t>
            </a:r>
            <a:r>
              <a:rPr lang="en-US" altLang="ja-JP" sz="800" dirty="0">
                <a:solidFill>
                  <a:schemeClr val="bg1"/>
                </a:solidFill>
              </a:rPr>
              <a:t>6F          TEL : 03-5734-1453           FAX : 03-5734-1454             E-Mail : info@isung.co.jp</a:t>
            </a:r>
          </a:p>
        </p:txBody>
      </p:sp>
    </p:spTree>
    <p:extLst>
      <p:ext uri="{BB962C8B-B14F-4D97-AF65-F5344CB8AC3E}">
        <p14:creationId xmlns:p14="http://schemas.microsoft.com/office/powerpoint/2010/main" val="3399374394"/>
      </p:ext>
    </p:extLst>
  </p:cSld>
  <p:clrMapOvr>
    <a:masterClrMapping/>
  </p:clrMapOvr>
</p:sld>
</file>

<file path=ppt/theme/theme1.xml><?xml version="1.0" encoding="utf-8"?>
<a:theme xmlns:a="http://schemas.openxmlformats.org/drawingml/2006/main" name="1_RetrospectVTI">
  <a:themeElements>
    <a:clrScheme name="Custom 34">
      <a:dk1>
        <a:sysClr val="windowText" lastClr="000000"/>
      </a:dk1>
      <a:lt1>
        <a:sysClr val="window" lastClr="FFFFFF"/>
      </a:lt1>
      <a:dk2>
        <a:srgbClr val="39302A"/>
      </a:dk2>
      <a:lt2>
        <a:srgbClr val="E5DEDB"/>
      </a:lt2>
      <a:accent1>
        <a:srgbClr val="EC7016"/>
      </a:accent1>
      <a:accent2>
        <a:srgbClr val="F8931D"/>
      </a:accent2>
      <a:accent3>
        <a:srgbClr val="CE8D3E"/>
      </a:accent3>
      <a:accent4>
        <a:srgbClr val="E64823"/>
      </a:accent4>
      <a:accent5>
        <a:srgbClr val="FFCA08"/>
      </a:accent5>
      <a:accent6>
        <a:srgbClr val="9C6A6A"/>
      </a:accent6>
      <a:hlink>
        <a:srgbClr val="2998E3"/>
      </a:hlink>
      <a:folHlink>
        <a:srgbClr val="7F723D"/>
      </a:folHlink>
    </a:clrScheme>
    <a:fontScheme name="Retrospect">
      <a:majorFont>
        <a:latin typeface="Bookman Old Style"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Franklin Gothic Book"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Retrospect">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thm15="http://schemas.microsoft.com/office/thememl/2012/main" name="Office_44286112_TF22712842.potx" id="{DC1F4CAC-463E-46B1-B56C-8FFBB0733DDE}" vid="{102B73BB-D185-4E66-89CB-192264AF1FD3}"/>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Parcel">
    <a:dk1>
      <a:srgbClr val="000000"/>
    </a:dk1>
    <a:lt1>
      <a:srgbClr val="FFFFFF"/>
    </a:lt1>
    <a:dk2>
      <a:srgbClr val="4A5356"/>
    </a:dk2>
    <a:lt2>
      <a:srgbClr val="E8E3CE"/>
    </a:lt2>
    <a:accent1>
      <a:srgbClr val="F6A21D"/>
    </a:accent1>
    <a:accent2>
      <a:srgbClr val="9BAFB5"/>
    </a:accent2>
    <a:accent3>
      <a:srgbClr val="C96731"/>
    </a:accent3>
    <a:accent4>
      <a:srgbClr val="9CA383"/>
    </a:accent4>
    <a:accent5>
      <a:srgbClr val="87795D"/>
    </a:accent5>
    <a:accent6>
      <a:srgbClr val="A0988C"/>
    </a:accent6>
    <a:hlink>
      <a:srgbClr val="00B0F0"/>
    </a:hlink>
    <a:folHlink>
      <a:srgbClr val="738F97"/>
    </a:folHlink>
  </a:clr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Status xmlns="71af3243-3dd4-4a8d-8c0d-dd76da1f02a5">Not started</Status>
    <MediaServiceKeyPoints xmlns="71af3243-3dd4-4a8d-8c0d-dd76da1f02a5"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79F111ED35F8CC479449609E8A0923A6" ma:contentTypeVersion="12" ma:contentTypeDescription="Create a new document." ma:contentTypeScope="" ma:versionID="a410dd7f93c95333ffa1b60ed6adedd1">
  <xsd:schema xmlns:xsd="http://www.w3.org/2001/XMLSchema" xmlns:xs="http://www.w3.org/2001/XMLSchema" xmlns:p="http://schemas.microsoft.com/office/2006/metadata/properties" xmlns:ns2="71af3243-3dd4-4a8d-8c0d-dd76da1f02a5" xmlns:ns3="16c05727-aa75-4e4a-9b5f-8a80a1165891" targetNamespace="http://schemas.microsoft.com/office/2006/metadata/properties" ma:root="true" ma:fieldsID="a936d9baba76aa3866493feff160faab" ns2:_="" ns3:_="">
    <xsd:import namespace="71af3243-3dd4-4a8d-8c0d-dd76da1f02a5"/>
    <xsd:import namespace="16c05727-aa75-4e4a-9b5f-8a80a1165891"/>
    <xsd:element name="properties">
      <xsd:complexType>
        <xsd:sequence>
          <xsd:element name="documentManagement">
            <xsd:complexType>
              <xsd:all>
                <xsd:element ref="ns2:MediaServiceMetadata" minOccurs="0"/>
                <xsd:element ref="ns2:MediaServiceFastMetadata" minOccurs="0"/>
                <xsd:element ref="ns2:MediaServiceOCR" minOccurs="0"/>
                <xsd:element ref="ns2:MediaServiceAutoTags" minOccurs="0"/>
                <xsd:element ref="ns2:MediaServiceEventHashCode" minOccurs="0"/>
                <xsd:element ref="ns2:MediaServiceGenerationTime" minOccurs="0"/>
                <xsd:element ref="ns3:SharedWithUsers" minOccurs="0"/>
                <xsd:element ref="ns3:SharedWithDetails" minOccurs="0"/>
                <xsd:element ref="ns2:MediaServiceAutoKeyPoints" minOccurs="0"/>
                <xsd:element ref="ns2:MediaServiceKeyPoints" minOccurs="0"/>
                <xsd:element ref="ns2:MediaServiceDateTaken" minOccurs="0"/>
                <xsd:element ref="ns2:Statu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1af3243-3dd4-4a8d-8c0d-dd76da1f02a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CR" ma:index="10" nillable="true" ma:displayName="MediaServiceOCR" ma:internalName="MediaServiceOCR" ma:readOnly="true">
      <xsd:simpleType>
        <xsd:restriction base="dms:Note">
          <xsd:maxLength value="255"/>
        </xsd:restriction>
      </xsd:simpleType>
    </xsd:element>
    <xsd:element name="MediaServiceAutoTags" ma:index="11" nillable="true" ma:displayName="MediaServiceAutoTags" ma:internalName="MediaServiceAutoTags"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false">
      <xsd:simpleType>
        <xsd:restriction base="dms:Note">
          <xsd:maxLength value="255"/>
        </xsd:restriction>
      </xsd:simpleType>
    </xsd:element>
    <xsd:element name="MediaServiceDateTaken" ma:index="18" nillable="true" ma:displayName="MediaServiceDateTaken" ma:hidden="true" ma:internalName="MediaServiceDateTaken" ma:readOnly="true">
      <xsd:simpleType>
        <xsd:restriction base="dms:Text"/>
      </xsd:simpleType>
    </xsd:element>
    <xsd:element name="Status" ma:index="19" nillable="true" ma:displayName="Status" ma:default="Not started" ma:format="Dropdown" ma:internalName="Status">
      <xsd:simpleType>
        <xsd:restriction base="dms:Choice">
          <xsd:enumeration value="Not started"/>
          <xsd:enumeration value="In Progress"/>
          <xsd:enumeration value="Completed"/>
        </xsd:restriction>
      </xsd:simpleType>
    </xsd:element>
  </xsd:schema>
  <xsd:schema xmlns:xsd="http://www.w3.org/2001/XMLSchema" xmlns:xs="http://www.w3.org/2001/XMLSchema" xmlns:dms="http://schemas.microsoft.com/office/2006/documentManagement/types" xmlns:pc="http://schemas.microsoft.com/office/infopath/2007/PartnerControls" targetNamespace="16c05727-aa75-4e4a-9b5f-8a80a1165891" elementFormDefault="qualified">
    <xsd:import namespace="http://schemas.microsoft.com/office/2006/documentManagement/types"/>
    <xsd:import namespace="http://schemas.microsoft.com/office/infopath/2007/PartnerControls"/>
    <xsd:element name="SharedWithUsers" ma:index="14"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AA3F7EDC-E5B4-4BBC-9D2A-CBE6D46C37AD}">
  <ds:schemaRefs>
    <ds:schemaRef ds:uri="http://schemas.microsoft.com/sharepoint/v3/contenttype/forms"/>
  </ds:schemaRefs>
</ds:datastoreItem>
</file>

<file path=customXml/itemProps2.xml><?xml version="1.0" encoding="utf-8"?>
<ds:datastoreItem xmlns:ds="http://schemas.openxmlformats.org/officeDocument/2006/customXml" ds:itemID="{A03EEFF0-FB57-4CB4-8BFC-DF397689E2ED}">
  <ds:schemaRefs>
    <ds:schemaRef ds:uri="http://schemas.microsoft.com/office/2006/metadata/properties"/>
    <ds:schemaRef ds:uri="http://schemas.microsoft.com/office/infopath/2007/PartnerControls"/>
    <ds:schemaRef ds:uri="71af3243-3dd4-4a8d-8c0d-dd76da1f02a5"/>
  </ds:schemaRefs>
</ds:datastoreItem>
</file>

<file path=customXml/itemProps3.xml><?xml version="1.0" encoding="utf-8"?>
<ds:datastoreItem xmlns:ds="http://schemas.openxmlformats.org/officeDocument/2006/customXml" ds:itemID="{93932EF5-314F-409E-8020-FEE5FA0795B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1af3243-3dd4-4a8d-8c0d-dd76da1f02a5"/>
    <ds:schemaRef ds:uri="16c05727-aa75-4e4a-9b5f-8a80a1165891"/>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{EB7223E8-5771-460C-9B3E-2E6FF386B798}tf22712842_win32</Template>
  <TotalTime>5999</TotalTime>
  <Words>1443</Words>
  <Application>Microsoft Office PowerPoint</Application>
  <PresentationFormat>ワイド画面</PresentationFormat>
  <Paragraphs>112</Paragraphs>
  <Slides>15</Slides>
  <Notes>1</Notes>
  <HiddenSlides>0</HiddenSlides>
  <MMClips>0</MMClips>
  <ScaleCrop>false</ScaleCrop>
  <HeadingPairs>
    <vt:vector size="6" baseType="variant">
      <vt:variant>
        <vt:lpstr>使用されているフォント</vt:lpstr>
      </vt:variant>
      <vt:variant>
        <vt:i4>5</vt:i4>
      </vt:variant>
      <vt:variant>
        <vt:lpstr>テーマ</vt:lpstr>
      </vt:variant>
      <vt:variant>
        <vt:i4>1</vt:i4>
      </vt:variant>
      <vt:variant>
        <vt:lpstr>スライド タイトル</vt:lpstr>
      </vt:variant>
      <vt:variant>
        <vt:i4>15</vt:i4>
      </vt:variant>
    </vt:vector>
  </HeadingPairs>
  <TitlesOfParts>
    <vt:vector size="21" baseType="lpstr">
      <vt:lpstr>Meiryo UI</vt:lpstr>
      <vt:lpstr>ＭＳ Ｐゴシック</vt:lpstr>
      <vt:lpstr>Calibri</vt:lpstr>
      <vt:lpstr>Franklin Gothic Book</vt:lpstr>
      <vt:lpstr>Wingdings 2</vt:lpstr>
      <vt:lpstr>1_RetrospectVTI</vt:lpstr>
      <vt:lpstr>サイネージ 提案資料</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サイネージ 提案資料</dc:title>
  <dc:creator>イソンジャパン株式会社</dc:creator>
  <cp:lastModifiedBy>イソンジャパン株式会社</cp:lastModifiedBy>
  <cp:revision>59</cp:revision>
  <dcterms:created xsi:type="dcterms:W3CDTF">2022-12-23T00:00:27Z</dcterms:created>
  <dcterms:modified xsi:type="dcterms:W3CDTF">2022-12-28T01:08:31Z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0x01010079F111ED35F8CC479449609E8A0923A6</vt:lpwstr>
  </property>
</Properties>
</file>