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0"/>
  </p:notesMasterIdLst>
  <p:handoutMasterIdLst>
    <p:handoutMasterId r:id="rId21"/>
  </p:handoutMasterIdLst>
  <p:sldIdLst>
    <p:sldId id="298" r:id="rId5"/>
    <p:sldId id="336" r:id="rId6"/>
    <p:sldId id="337" r:id="rId7"/>
    <p:sldId id="338" r:id="rId8"/>
    <p:sldId id="339" r:id="rId9"/>
    <p:sldId id="340" r:id="rId10"/>
    <p:sldId id="341" r:id="rId11"/>
    <p:sldId id="342" r:id="rId12"/>
    <p:sldId id="343" r:id="rId13"/>
    <p:sldId id="344" r:id="rId14"/>
    <p:sldId id="345" r:id="rId15"/>
    <p:sldId id="346" r:id="rId16"/>
    <p:sldId id="347" r:id="rId17"/>
    <p:sldId id="348" r:id="rId18"/>
    <p:sldId id="335" r:id="rId19"/>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8" autoAdjust="0"/>
    <p:restoredTop sz="94619" autoAdjust="0"/>
  </p:normalViewPr>
  <p:slideViewPr>
    <p:cSldViewPr snapToGrid="0">
      <p:cViewPr varScale="1">
        <p:scale>
          <a:sx n="107" d="100"/>
          <a:sy n="107" d="100"/>
        </p:scale>
        <p:origin x="612" y="-540"/>
      </p:cViewPr>
      <p:guideLst/>
    </p:cSldViewPr>
  </p:slideViewPr>
  <p:notesTextViewPr>
    <p:cViewPr>
      <p:scale>
        <a:sx n="1" d="1"/>
        <a:sy n="1" d="1"/>
      </p:scale>
      <p:origin x="0" y="0"/>
    </p:cViewPr>
  </p:notesTextViewPr>
  <p:notesViewPr>
    <p:cSldViewPr snapToGrid="0">
      <p:cViewPr varScale="1">
        <p:scale>
          <a:sx n="87" d="100"/>
          <a:sy n="87" d="100"/>
        </p:scale>
        <p:origin x="38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243AE-AB9C-4F99-A927-9F2471FAD649}" type="datetime1">
              <a:rPr kumimoji="1" lang="ja-JP" altLang="en-US" smtClean="0">
                <a:latin typeface="Meiryo UI" panose="020B0604030504040204" pitchFamily="50" charset="-128"/>
                <a:ea typeface="Meiryo UI" panose="020B0604030504040204" pitchFamily="50" charset="-128"/>
              </a:rPr>
              <a:t>2023/9/7</a:t>
            </a:fld>
            <a:endParaRPr kumimoji="1" lang="ja-JP" altLang="en-US" dirty="0">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DADE32-FD1A-494E-A873-FBE034D5C1DA}" type="slidenum">
              <a:rPr kumimoji="1" lang="en-US" altLang="ja-JP" smtClean="0">
                <a:latin typeface="Meiryo UI" panose="020B0604030504040204" pitchFamily="50" charset="-128"/>
                <a:ea typeface="Meiryo UI" panose="020B0604030504040204" pitchFamily="50" charset="-128"/>
              </a:rPr>
              <a:t>‹#›</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18209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eiryo UI" panose="020B0604030504040204" pitchFamily="50" charset="-128"/>
                <a:ea typeface="Meiryo UI" panose="020B0604030504040204" pitchFamily="50" charset="-128"/>
              </a:defRPr>
            </a:lvl1pPr>
          </a:lstStyle>
          <a:p>
            <a:endParaRPr kumimoji="1"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eiryo UI" panose="020B0604030504040204" pitchFamily="50" charset="-128"/>
                <a:ea typeface="Meiryo UI" panose="020B0604030504040204" pitchFamily="50" charset="-128"/>
              </a:defRPr>
            </a:lvl1pPr>
          </a:lstStyle>
          <a:p>
            <a:fld id="{D5D0D523-8CFC-4A67-BC17-72B1EE12365D}" type="datetime1">
              <a:rPr kumimoji="1" lang="ja-JP" altLang="en-US" smtClean="0"/>
              <a:pPr/>
              <a:t>2023/9/7</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noProof="0"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noProof="0" dirty="0"/>
              <a:t>マスター テキストの書式設定</a:t>
            </a:r>
          </a:p>
          <a:p>
            <a:pPr lvl="1"/>
            <a:r>
              <a:rPr kumimoji="1" lang="ja-JP" altLang="en-US" noProof="0" dirty="0"/>
              <a:t>第 </a:t>
            </a:r>
            <a:r>
              <a:rPr kumimoji="1" lang="en-US" altLang="ja-JP" noProof="0" dirty="0"/>
              <a:t>2 </a:t>
            </a:r>
            <a:r>
              <a:rPr kumimoji="1" lang="ja-JP" altLang="en-US" noProof="0" dirty="0"/>
              <a:t>レベル</a:t>
            </a:r>
          </a:p>
          <a:p>
            <a:pPr lvl="2"/>
            <a:r>
              <a:rPr kumimoji="1" lang="ja-JP" altLang="en-US" noProof="0" dirty="0"/>
              <a:t>第 </a:t>
            </a:r>
            <a:r>
              <a:rPr kumimoji="1" lang="en-US" altLang="ja-JP" noProof="0" dirty="0"/>
              <a:t>3 </a:t>
            </a:r>
            <a:r>
              <a:rPr kumimoji="1" lang="ja-JP" altLang="en-US" noProof="0" dirty="0"/>
              <a:t>レベル</a:t>
            </a:r>
          </a:p>
          <a:p>
            <a:pPr lvl="3"/>
            <a:r>
              <a:rPr kumimoji="1" lang="ja-JP" altLang="en-US" noProof="0" dirty="0"/>
              <a:t>第 </a:t>
            </a:r>
            <a:r>
              <a:rPr kumimoji="1" lang="en-US" altLang="ja-JP" noProof="0" dirty="0"/>
              <a:t>4 </a:t>
            </a:r>
            <a:r>
              <a:rPr kumimoji="1" lang="ja-JP" altLang="en-US" noProof="0" dirty="0"/>
              <a:t>レベル</a:t>
            </a:r>
          </a:p>
          <a:p>
            <a:pPr lvl="4"/>
            <a:r>
              <a:rPr kumimoji="1" lang="ja-JP" altLang="en-US" noProof="0" dirty="0"/>
              <a:t>第 </a:t>
            </a:r>
            <a:r>
              <a:rPr kumimoji="1" lang="en-US" altLang="ja-JP" noProof="0" dirty="0"/>
              <a:t>5 </a:t>
            </a:r>
            <a:r>
              <a:rPr kumimoji="1" lang="ja-JP" altLang="en-US" noProof="0"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eiryo UI" panose="020B0604030504040204" pitchFamily="50" charset="-128"/>
                <a:ea typeface="Meiryo UI" panose="020B0604030504040204" pitchFamily="50" charset="-128"/>
              </a:defRPr>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eiryo UI" panose="020B0604030504040204" pitchFamily="50" charset="-128"/>
                <a:ea typeface="Meiryo UI" panose="020B0604030504040204" pitchFamily="50" charset="-128"/>
              </a:defRPr>
            </a:lvl1pPr>
          </a:lstStyle>
          <a:p>
            <a:fld id="{5DBB06E8-024C-426A-A87F-EDA2F6EC649B}" type="slidenum">
              <a:rPr kumimoji="1" lang="en-US" altLang="ja-JP" smtClean="0"/>
              <a:pPr/>
              <a:t>‹#›</a:t>
            </a:fld>
            <a:endParaRPr kumimoji="1" lang="ja-JP" altLang="en-US" dirty="0"/>
          </a:p>
        </p:txBody>
      </p:sp>
    </p:spTree>
    <p:extLst>
      <p:ext uri="{BB962C8B-B14F-4D97-AF65-F5344CB8AC3E}">
        <p14:creationId xmlns:p14="http://schemas.microsoft.com/office/powerpoint/2010/main" val="383028284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5DBB06E8-024C-426A-A87F-EDA2F6EC649B}" type="slidenum">
              <a:rPr kumimoji="1" lang="en-US" altLang="ja-JP" smtClean="0">
                <a:latin typeface="Meiryo UI" panose="020B0604030504040204" pitchFamily="50" charset="-128"/>
                <a:ea typeface="Meiryo UI" panose="020B0604030504040204" pitchFamily="50" charset="-128"/>
              </a:rPr>
              <a:t>1</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97516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ctrTitle"/>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ja-JP" altLang="en-US" noProof="0"/>
              <a:t>マスター タイトルの書式設定</a:t>
            </a:r>
            <a:endParaRPr lang="ja-JP" altLang="en-US" noProof="0" dirty="0"/>
          </a:p>
        </p:txBody>
      </p:sp>
      <p:sp>
        <p:nvSpPr>
          <p:cNvPr id="3" name="サブタイトル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ja-JP" altLang="en-US" noProof="0"/>
              <a:t>マスター サブタイトルの書式設定</a:t>
            </a:r>
            <a:endParaRPr lang="ja-JP" altLang="en-US" noProof="0" dirty="0"/>
          </a:p>
        </p:txBody>
      </p:sp>
      <p:cxnSp>
        <p:nvCxnSpPr>
          <p:cNvPr id="9" name="直線​​コネクタ(S)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5" name="フッター プレースホルダー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ja-JP" altLang="en-US" noProof="0" dirty="0"/>
          </a:p>
        </p:txBody>
      </p:sp>
      <p:sp>
        <p:nvSpPr>
          <p:cNvPr id="6" name="スライド番号プレースホルダー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2623437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noProof="0"/>
              <a:t>マスター タイトルの書式設定</a:t>
            </a:r>
            <a:endParaRPr lang="ja-JP" altLang="en-US" noProof="0" dirty="0"/>
          </a:p>
        </p:txBody>
      </p:sp>
      <p:sp>
        <p:nvSpPr>
          <p:cNvPr id="3" name="コンテンツ プレースホルダー 2"/>
          <p:cNvSpPr>
            <a:spLocks noGrp="1"/>
          </p:cNvSpPr>
          <p:nvPr>
            <p:ph idx="1"/>
          </p:nvPr>
        </p:nvSpPr>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7" name="日付プレースホルダー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8" name="フッター プレースホルダー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ja-JP" altLang="en-US" noProof="0" dirty="0"/>
          </a:p>
        </p:txBody>
      </p:sp>
      <p:sp>
        <p:nvSpPr>
          <p:cNvPr id="9" name="スライド番号プレースホルダー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254046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bg>
      <p:bgPr>
        <a:solidFill>
          <a:schemeClr val="bg1"/>
        </a:solidFill>
        <a:effectLst/>
      </p:bgPr>
    </p:bg>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ja-JP" altLang="en-US" noProof="0"/>
              <a:t>マスター タイトルの書式設定</a:t>
            </a:r>
            <a:endParaRPr lang="ja-JP" altLang="en-US" noProof="0" dirty="0"/>
          </a:p>
        </p:txBody>
      </p:sp>
      <p:sp>
        <p:nvSpPr>
          <p:cNvPr id="3" name="テキスト プレースホルダー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ja-JP" altLang="en-US" noProof="0"/>
              <a:t>マスター テキストの書式設定</a:t>
            </a:r>
          </a:p>
        </p:txBody>
      </p:sp>
      <p:cxnSp>
        <p:nvCxnSpPr>
          <p:cNvPr id="9" name="直線​​コネクタ(S)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日付プレースホルダー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8" name="フッター プレースホルダー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ja-JP" altLang="en-US" noProof="0" dirty="0"/>
          </a:p>
        </p:txBody>
      </p:sp>
      <p:sp>
        <p:nvSpPr>
          <p:cNvPr id="11" name="スライド番号プレースホルダー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762783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段組">
    <p:spTree>
      <p:nvGrpSpPr>
        <p:cNvPr id="1" name=""/>
        <p:cNvGrpSpPr/>
        <p:nvPr/>
      </p:nvGrpSpPr>
      <p:grpSpPr>
        <a:xfrm>
          <a:off x="0" y="0"/>
          <a:ext cx="0" cy="0"/>
          <a:chOff x="0" y="0"/>
          <a:chExt cx="0" cy="0"/>
        </a:xfrm>
      </p:grpSpPr>
      <p:sp>
        <p:nvSpPr>
          <p:cNvPr id="8" name="タイトル 7"/>
          <p:cNvSpPr>
            <a:spLocks noGrp="1"/>
          </p:cNvSpPr>
          <p:nvPr>
            <p:ph type="title"/>
          </p:nvPr>
        </p:nvSpPr>
        <p:spPr>
          <a:xfrm>
            <a:off x="1097280" y="286603"/>
            <a:ext cx="10058400" cy="1450757"/>
          </a:xfrm>
        </p:spPr>
        <p:txBody>
          <a:bodyPr rtlCol="0"/>
          <a:lstStyle/>
          <a:p>
            <a:pPr rtl="0"/>
            <a:r>
              <a:rPr lang="ja-JP" altLang="en-US" noProof="0"/>
              <a:t>マスター タイトルの書式設定</a:t>
            </a:r>
            <a:endParaRPr lang="ja-JP" altLang="en-US" noProof="0" dirty="0"/>
          </a:p>
        </p:txBody>
      </p:sp>
      <p:sp>
        <p:nvSpPr>
          <p:cNvPr id="3" name="コンテンツ プレースホルダー 2"/>
          <p:cNvSpPr>
            <a:spLocks noGrp="1"/>
          </p:cNvSpPr>
          <p:nvPr>
            <p:ph sz="half" idx="1"/>
          </p:nvPr>
        </p:nvSpPr>
        <p:spPr>
          <a:xfrm>
            <a:off x="1097280" y="2120900"/>
            <a:ext cx="4639736" cy="3748193"/>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4" name="コンテンツ プレースホルダー 3"/>
          <p:cNvSpPr>
            <a:spLocks noGrp="1"/>
          </p:cNvSpPr>
          <p:nvPr>
            <p:ph sz="half" idx="2"/>
          </p:nvPr>
        </p:nvSpPr>
        <p:spPr>
          <a:xfrm>
            <a:off x="6515944" y="2120900"/>
            <a:ext cx="4639736" cy="3748194"/>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2" name="日付プレースホルダー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9" name="フッター プレースホルダー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ja-JP" altLang="en-US" noProof="0" dirty="0"/>
          </a:p>
        </p:txBody>
      </p:sp>
      <p:sp>
        <p:nvSpPr>
          <p:cNvPr id="10" name="スライド番号プレースホルダー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58835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タイトル 9"/>
          <p:cNvSpPr>
            <a:spLocks noGrp="1"/>
          </p:cNvSpPr>
          <p:nvPr>
            <p:ph type="title"/>
          </p:nvPr>
        </p:nvSpPr>
        <p:spPr>
          <a:xfrm>
            <a:off x="1097280" y="286603"/>
            <a:ext cx="10058400" cy="1450757"/>
          </a:xfrm>
        </p:spPr>
        <p:txBody>
          <a:bodyPr rtlCol="0"/>
          <a:lstStyle/>
          <a:p>
            <a:pPr rtl="0"/>
            <a:r>
              <a:rPr lang="ja-JP" altLang="en-US" noProof="0"/>
              <a:t>マスター タイトルの書式設定</a:t>
            </a:r>
            <a:endParaRPr lang="ja-JP" altLang="en-US" noProof="0" dirty="0"/>
          </a:p>
        </p:txBody>
      </p:sp>
      <p:sp>
        <p:nvSpPr>
          <p:cNvPr id="3" name="テキスト プレースホルダー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JP" altLang="en-US" noProof="0"/>
              <a:t>マスター テキストの書式設定</a:t>
            </a:r>
          </a:p>
        </p:txBody>
      </p:sp>
      <p:sp>
        <p:nvSpPr>
          <p:cNvPr id="4" name="コンテンツ プレースホルダー 3"/>
          <p:cNvSpPr>
            <a:spLocks noGrp="1"/>
          </p:cNvSpPr>
          <p:nvPr>
            <p:ph sz="half" idx="2"/>
          </p:nvPr>
        </p:nvSpPr>
        <p:spPr>
          <a:xfrm>
            <a:off x="1097280" y="2958274"/>
            <a:ext cx="4639736" cy="2910821"/>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5" name="テキスト プレースホルダー 4"/>
          <p:cNvSpPr>
            <a:spLocks noGrp="1"/>
          </p:cNvSpPr>
          <p:nvPr>
            <p:ph type="body" sz="quarter" idx="3"/>
          </p:nvPr>
        </p:nvSpPr>
        <p:spPr>
          <a:xfrm>
            <a:off x="6515944" y="2057400"/>
            <a:ext cx="4639736" cy="736282"/>
          </a:xfrm>
        </p:spPr>
        <p:txBody>
          <a:bodyPr lIns="91440" rIns="91440" rtlCol="0" anchor="ctr">
            <a:normAutofit/>
          </a:bodyPr>
          <a:lstStyle>
            <a:lvl1pPr marL="0" indent="0" rtl="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JP" altLang="en-US" noProof="0"/>
              <a:t>マスター テキストの書式設定</a:t>
            </a:r>
          </a:p>
        </p:txBody>
      </p:sp>
      <p:sp>
        <p:nvSpPr>
          <p:cNvPr id="6" name="コンテンツ プレースホルダー 5"/>
          <p:cNvSpPr>
            <a:spLocks noGrp="1"/>
          </p:cNvSpPr>
          <p:nvPr>
            <p:ph sz="quarter" idx="4"/>
          </p:nvPr>
        </p:nvSpPr>
        <p:spPr>
          <a:xfrm>
            <a:off x="6515944" y="2958273"/>
            <a:ext cx="4639736" cy="2910821"/>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2" name="日付プレースホルダー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11" name="フッター プレースホルダー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ja-JP" altLang="en-US" noProof="0" dirty="0"/>
          </a:p>
        </p:txBody>
      </p:sp>
      <p:sp>
        <p:nvSpPr>
          <p:cNvPr id="12" name="スライド番号プレースホルダー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196392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noProof="0"/>
              <a:t>マスター タイトルの書式設定</a:t>
            </a:r>
            <a:endParaRPr lang="ja-JP" altLang="en-US" noProof="0" dirty="0"/>
          </a:p>
        </p:txBody>
      </p:sp>
      <p:sp>
        <p:nvSpPr>
          <p:cNvPr id="6" name="日付プレースホルダー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7" name="フッター プレースホルダー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ja-JP" altLang="en-US" noProof="0" dirty="0"/>
          </a:p>
        </p:txBody>
      </p:sp>
      <p:sp>
        <p:nvSpPr>
          <p:cNvPr id="8" name="スライド番号プレースホルダー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4268543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日付プレースホルダー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3" name="フッター プレースホルダー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ja-JP" altLang="en-US" noProof="0" dirty="0"/>
          </a:p>
        </p:txBody>
      </p:sp>
      <p:sp>
        <p:nvSpPr>
          <p:cNvPr id="4" name="スライド番号プレースホルダー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133393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キャプション付きのコンテンツ">
    <p:spTree>
      <p:nvGrpSpPr>
        <p:cNvPr id="1" name=""/>
        <p:cNvGrpSpPr/>
        <p:nvPr/>
      </p:nvGrpSpPr>
      <p:grpSpPr>
        <a:xfrm>
          <a:off x="0" y="0"/>
          <a:ext cx="0" cy="0"/>
          <a:chOff x="0" y="0"/>
          <a:chExt cx="0" cy="0"/>
        </a:xfrm>
      </p:grpSpPr>
      <p:sp>
        <p:nvSpPr>
          <p:cNvPr id="8" name="長方形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ja-JP" altLang="en-US" noProof="0"/>
              <a:t>マスター タイトルの書式設定</a:t>
            </a:r>
            <a:endParaRPr lang="ja-JP" altLang="en-US" noProof="0" dirty="0"/>
          </a:p>
        </p:txBody>
      </p:sp>
      <p:sp>
        <p:nvSpPr>
          <p:cNvPr id="3" name="コンテンツ プレースホルダー 2"/>
          <p:cNvSpPr>
            <a:spLocks noGrp="1"/>
          </p:cNvSpPr>
          <p:nvPr>
            <p:ph idx="1"/>
          </p:nvPr>
        </p:nvSpPr>
        <p:spPr>
          <a:xfrm>
            <a:off x="5458984" y="812799"/>
            <a:ext cx="5928344" cy="5294757"/>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4" name="テキスト プレースホルダー 3"/>
          <p:cNvSpPr>
            <a:spLocks noGrp="1"/>
          </p:cNvSpPr>
          <p:nvPr>
            <p:ph type="body" sz="half" idx="2"/>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JP" altLang="en-US" noProof="0"/>
              <a:t>マスター テキストの書式設定</a:t>
            </a:r>
          </a:p>
        </p:txBody>
      </p:sp>
      <p:sp>
        <p:nvSpPr>
          <p:cNvPr id="5" name="日付プレースホルダー 4"/>
          <p:cNvSpPr>
            <a:spLocks noGrp="1"/>
          </p:cNvSpPr>
          <p:nvPr>
            <p:ph type="dt" sz="half" idx="10"/>
          </p:nvPr>
        </p:nvSpPr>
        <p:spPr>
          <a:xfrm>
            <a:off x="643464" y="6446520"/>
            <a:ext cx="3517568" cy="365125"/>
          </a:xfrm>
        </p:spPr>
        <p:txBody>
          <a:bodyPr rtlCol="0"/>
          <a:lstStyle>
            <a:lvl1pPr algn="l">
              <a:defRPr/>
            </a:lvl1pPr>
          </a:lstStyle>
          <a:p>
            <a:pPr rtl="0"/>
            <a:r>
              <a:rPr lang="en-US" altLang="ja-JP" noProof="0" dirty="0"/>
              <a:t>2020/2/13</a:t>
            </a:r>
            <a:endParaRPr lang="ja-JP" altLang="en-US" noProof="0" dirty="0"/>
          </a:p>
        </p:txBody>
      </p:sp>
      <p:sp>
        <p:nvSpPr>
          <p:cNvPr id="6" name="フッター プレースホルダー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ja-JP" altLang="en-US" noProof="0" dirty="0"/>
          </a:p>
        </p:txBody>
      </p:sp>
      <p:sp>
        <p:nvSpPr>
          <p:cNvPr id="7" name="スライド番号プレースホルダー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altLang="ja-JP" noProof="0" smtClean="0"/>
              <a:pPr/>
              <a:t>‹#›</a:t>
            </a:fld>
            <a:endParaRPr lang="ja-JP" altLang="en-US" noProof="0" dirty="0"/>
          </a:p>
        </p:txBody>
      </p:sp>
    </p:spTree>
    <p:extLst>
      <p:ext uri="{BB962C8B-B14F-4D97-AF65-F5344CB8AC3E}">
        <p14:creationId xmlns:p14="http://schemas.microsoft.com/office/powerpoint/2010/main" val="377118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キャプション付きの図">
    <p:spTree>
      <p:nvGrpSpPr>
        <p:cNvPr id="1" name=""/>
        <p:cNvGrpSpPr/>
        <p:nvPr/>
      </p:nvGrpSpPr>
      <p:grpSpPr>
        <a:xfrm>
          <a:off x="0" y="0"/>
          <a:ext cx="0" cy="0"/>
          <a:chOff x="0" y="0"/>
          <a:chExt cx="0" cy="0"/>
        </a:xfrm>
      </p:grpSpPr>
      <p:sp>
        <p:nvSpPr>
          <p:cNvPr id="8" name="長方形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図プレースホルダー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ja-JP" altLang="en-US" noProof="0"/>
              <a:t>アイコンをクリックして図を追加</a:t>
            </a:r>
            <a:endParaRPr lang="ja-JP" altLang="en-US" noProof="0" dirty="0"/>
          </a:p>
        </p:txBody>
      </p:sp>
      <p:sp>
        <p:nvSpPr>
          <p:cNvPr id="2" name="タイトル 1"/>
          <p:cNvSpPr>
            <a:spLocks noGrp="1"/>
          </p:cNvSpPr>
          <p:nvPr>
            <p:ph type="title"/>
          </p:nvPr>
        </p:nvSpPr>
        <p:spPr>
          <a:xfrm>
            <a:off x="1097279" y="4799362"/>
            <a:ext cx="10113645" cy="743682"/>
          </a:xfrm>
        </p:spPr>
        <p:txBody>
          <a:bodyPr tIns="0" bIns="0" rtlCol="0" anchor="b">
            <a:noAutofit/>
          </a:bodyPr>
          <a:lstStyle>
            <a:lvl1pPr>
              <a:defRPr sz="3600" b="0">
                <a:solidFill>
                  <a:srgbClr val="FFFFFF"/>
                </a:solidFill>
              </a:defRPr>
            </a:lvl1pPr>
          </a:lstStyle>
          <a:p>
            <a:pPr rtl="0"/>
            <a:r>
              <a:rPr lang="ja-JP" altLang="en-US" noProof="0"/>
              <a:t>マスター タイトルの書式設定</a:t>
            </a:r>
            <a:endParaRPr lang="ja-JP" altLang="en-US" noProof="0" dirty="0"/>
          </a:p>
        </p:txBody>
      </p:sp>
      <p:sp>
        <p:nvSpPr>
          <p:cNvPr id="4" name="テキスト プレースホルダー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JP" altLang="en-US" noProof="0"/>
              <a:t>マスター テキストの書式設定</a:t>
            </a:r>
          </a:p>
        </p:txBody>
      </p:sp>
      <p:sp>
        <p:nvSpPr>
          <p:cNvPr id="5" name="日付プレースホルダー 4"/>
          <p:cNvSpPr>
            <a:spLocks noGrp="1"/>
          </p:cNvSpPr>
          <p:nvPr>
            <p:ph type="dt" sz="half" idx="10"/>
          </p:nvPr>
        </p:nvSpPr>
        <p:spPr/>
        <p:txBody>
          <a:bodyPr rtlCol="0"/>
          <a:lstStyle>
            <a:lvl1pPr>
              <a:defRPr/>
            </a:lvl1pPr>
          </a:lstStyle>
          <a:p>
            <a:pPr rtl="0"/>
            <a:r>
              <a:rPr lang="en-US" altLang="ja-JP" noProof="0" dirty="0"/>
              <a:t>2020/2/13</a:t>
            </a:r>
            <a:endParaRPr lang="ja-JP" altLang="en-US" noProof="0" dirty="0"/>
          </a:p>
        </p:txBody>
      </p:sp>
      <p:sp>
        <p:nvSpPr>
          <p:cNvPr id="6" name="フッター プレースホルダー 5"/>
          <p:cNvSpPr>
            <a:spLocks noGrp="1"/>
          </p:cNvSpPr>
          <p:nvPr>
            <p:ph type="ftr" sz="quarter" idx="11"/>
          </p:nvPr>
        </p:nvSpPr>
        <p:spPr>
          <a:xfrm>
            <a:off x="1097279" y="6446838"/>
            <a:ext cx="6818262" cy="365125"/>
          </a:xfrm>
        </p:spPr>
        <p:txBody>
          <a:bodyPr rtlCol="0"/>
          <a:lstStyle/>
          <a:p>
            <a:pPr algn="l" rtl="0"/>
            <a:endParaRPr lang="ja-JP" altLang="en-US" noProof="0" dirty="0"/>
          </a:p>
        </p:txBody>
      </p:sp>
      <p:sp>
        <p:nvSpPr>
          <p:cNvPr id="7" name="スライド番号プレースホルダー 6"/>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120161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長方形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プレースホルダー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ja-JP" altLang="en-US" noProof="0"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4" name="日付プレースホルダー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latin typeface="Meiryo UI" panose="020B0604030504040204" pitchFamily="50" charset="-128"/>
                <a:ea typeface="Meiryo UI" panose="020B0604030504040204" pitchFamily="50" charset="-128"/>
              </a:defRPr>
            </a:lvl1pPr>
          </a:lstStyle>
          <a:p>
            <a:r>
              <a:rPr lang="en-US" altLang="ja-JP" noProof="0" dirty="0"/>
              <a:t>2020/2/13</a:t>
            </a:r>
            <a:endParaRPr lang="ja-JP" altLang="en-US" noProof="0" dirty="0"/>
          </a:p>
        </p:txBody>
      </p:sp>
      <p:sp>
        <p:nvSpPr>
          <p:cNvPr id="5" name="フッター プレースホルダー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latin typeface="Meiryo UI" panose="020B0604030504040204" pitchFamily="50" charset="-128"/>
                <a:ea typeface="Meiryo UI" panose="020B0604030504040204" pitchFamily="50" charset="-128"/>
              </a:defRPr>
            </a:lvl1pPr>
          </a:lstStyle>
          <a:p>
            <a:endParaRPr lang="ja-JP" altLang="en-US" noProof="0" dirty="0"/>
          </a:p>
        </p:txBody>
      </p:sp>
      <p:sp>
        <p:nvSpPr>
          <p:cNvPr id="6" name="スライド番号プレースホルダー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latin typeface="Meiryo UI" panose="020B0604030504040204" pitchFamily="50" charset="-128"/>
                <a:ea typeface="Meiryo UI" panose="020B0604030504040204" pitchFamily="50" charset="-128"/>
              </a:defRPr>
            </a:lvl1pPr>
          </a:lstStyle>
          <a:p>
            <a:fld id="{3A98EE3D-8CD1-4C3F-BD1C-C98C9596463C}" type="slidenum">
              <a:rPr lang="en-US" altLang="ja-JP" noProof="0" smtClean="0"/>
              <a:pPr/>
              <a:t>‹#›</a:t>
            </a:fld>
            <a:endParaRPr lang="ja-JP" altLang="en-US" noProof="0" dirty="0"/>
          </a:p>
        </p:txBody>
      </p:sp>
      <p:cxnSp>
        <p:nvCxnSpPr>
          <p:cNvPr id="10" name="直線​​コネクタ(S)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03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hyperlink" Target="https://www.novastar.tech/downloads/?_sasdk=dMThhNmQ2Mzc4MjA3NjAtMGZmYzZiMDkwZjYxOGQ4LTI2MDMxZjUxLTIwNzM2MDAtMThhNmQ2Mzc4MjE1Njk" TargetMode="External"/><Relationship Id="rId5" Type="http://schemas.openxmlformats.org/officeDocument/2006/relationships/image" Target="../media/image2.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hyperlink" Target="https://isung.co.jp/novalct-setup2.zip" TargetMode="External"/><Relationship Id="rId5" Type="http://schemas.openxmlformats.org/officeDocument/2006/relationships/image" Target="../media/image13.jp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5" Type="http://schemas.openxmlformats.org/officeDocument/2006/relationships/image" Target="../media/image19.jpg"/><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長方形 32">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dirty="0">
              <a:ln>
                <a:noFill/>
              </a:ln>
              <a:solidFill>
                <a:srgbClr val="FFFFFF"/>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E36AC74-C893-2981-E2B5-FA6DAACE06D2}"/>
              </a:ext>
            </a:extLst>
          </p:cNvPr>
          <p:cNvSpPr>
            <a:spLocks/>
          </p:cNvSpPr>
          <p:nvPr/>
        </p:nvSpPr>
        <p:spPr>
          <a:xfrm>
            <a:off x="8987247" y="12684"/>
            <a:ext cx="151568" cy="6845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長方形 34">
            <a:extLst>
              <a:ext uri="{FF2B5EF4-FFF2-40B4-BE49-F238E27FC236}">
                <a16:creationId xmlns:a16="http://schemas.microsoft.com/office/drawing/2014/main" id="{C5373426-E26E-431D-959C-5DB96C0B6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2607" y="1238442"/>
            <a:ext cx="3635926" cy="435575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dirty="0">
              <a:ln>
                <a:noFill/>
              </a:ln>
              <a:solidFill>
                <a:srgbClr val="FFFFFF"/>
              </a:solidFill>
              <a:effectLst/>
              <a:uLnTx/>
              <a:uFillTx/>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9AB2EA78-AEB3-469B-9025-3B17201A457B}"/>
              </a:ext>
            </a:extLst>
          </p:cNvPr>
          <p:cNvSpPr>
            <a:spLocks noGrp="1"/>
          </p:cNvSpPr>
          <p:nvPr>
            <p:ph type="ctrTitle"/>
          </p:nvPr>
        </p:nvSpPr>
        <p:spPr>
          <a:xfrm>
            <a:off x="7942808" y="1370114"/>
            <a:ext cx="4210796" cy="3006734"/>
          </a:xfrm>
        </p:spPr>
        <p:txBody>
          <a:bodyPr rtlCol="0" anchor="t">
            <a:normAutofit/>
          </a:bodyPr>
          <a:lstStyle/>
          <a:p>
            <a:r>
              <a:rPr lang="en-US" altLang="ja-JP" sz="4400" b="1" dirty="0" err="1">
                <a:solidFill>
                  <a:schemeClr val="tx1"/>
                </a:solidFill>
                <a:latin typeface="Meiryo UI" panose="020B0604030504040204" pitchFamily="50" charset="-128"/>
                <a:ea typeface="Meiryo UI" panose="020B0604030504040204" pitchFamily="50" charset="-128"/>
              </a:rPr>
              <a:t>NovaLct</a:t>
            </a:r>
            <a:endParaRPr lang="en-US" altLang="ja-JP" sz="4400" b="1" dirty="0">
              <a:solidFill>
                <a:schemeClr val="tx1"/>
              </a:solidFill>
              <a:latin typeface="Meiryo UI" panose="020B0604030504040204" pitchFamily="50" charset="-128"/>
              <a:ea typeface="Meiryo UI" panose="020B0604030504040204" pitchFamily="50" charset="-128"/>
            </a:endParaRPr>
          </a:p>
        </p:txBody>
      </p:sp>
      <p:cxnSp>
        <p:nvCxnSpPr>
          <p:cNvPr id="37" name="直線​​コネクタ(S) 36">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76090" y="4508519"/>
            <a:ext cx="31089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長方形 38">
            <a:extLst>
              <a:ext uri="{FF2B5EF4-FFF2-40B4-BE49-F238E27FC236}">
                <a16:creationId xmlns:a16="http://schemas.microsoft.com/office/drawing/2014/main" id="{EDC90921-9082-491B-940E-827D679F3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15" name="サブタイトル 2">
            <a:extLst>
              <a:ext uri="{FF2B5EF4-FFF2-40B4-BE49-F238E27FC236}">
                <a16:creationId xmlns:a16="http://schemas.microsoft.com/office/drawing/2014/main" id="{0F17C1AA-4267-C075-C5DF-6778120EDC53}"/>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tx1"/>
                </a:solidFill>
              </a:rPr>
              <a:t>東京都千代田区富士見１－３－１１　 富士見デュープレックスビズ </a:t>
            </a:r>
            <a:r>
              <a:rPr lang="en-US" altLang="ja-JP" sz="800" dirty="0">
                <a:solidFill>
                  <a:schemeClr val="tx1"/>
                </a:solidFill>
              </a:rPr>
              <a:t>6F          TEL : 03-5734-1453           FAX : 03-5734-1454             E-Mail : info@isung.co.jp</a:t>
            </a:r>
          </a:p>
        </p:txBody>
      </p:sp>
      <p:pic>
        <p:nvPicPr>
          <p:cNvPr id="17" name="図 16">
            <a:extLst>
              <a:ext uri="{FF2B5EF4-FFF2-40B4-BE49-F238E27FC236}">
                <a16:creationId xmlns:a16="http://schemas.microsoft.com/office/drawing/2014/main" id="{54DED331-7648-B8C5-3F6B-8038B920D66E}"/>
              </a:ext>
            </a:extLst>
          </p:cNvPr>
          <p:cNvPicPr>
            <a:picLocks noChangeAspect="1"/>
          </p:cNvPicPr>
          <p:nvPr/>
        </p:nvPicPr>
        <p:blipFill>
          <a:blip r:embed="rId4"/>
          <a:stretch>
            <a:fillRect/>
          </a:stretch>
        </p:blipFill>
        <p:spPr>
          <a:xfrm>
            <a:off x="8176090" y="4692615"/>
            <a:ext cx="1704975" cy="447675"/>
          </a:xfrm>
          <a:prstGeom prst="rect">
            <a:avLst/>
          </a:prstGeom>
        </p:spPr>
      </p:pic>
      <p:sp>
        <p:nvSpPr>
          <p:cNvPr id="4" name="テキスト ボックス 3">
            <a:extLst>
              <a:ext uri="{FF2B5EF4-FFF2-40B4-BE49-F238E27FC236}">
                <a16:creationId xmlns:a16="http://schemas.microsoft.com/office/drawing/2014/main" id="{28E28E22-7169-4BAC-FD51-76865DD74164}"/>
              </a:ext>
            </a:extLst>
          </p:cNvPr>
          <p:cNvSpPr txBox="1"/>
          <p:nvPr/>
        </p:nvSpPr>
        <p:spPr>
          <a:xfrm>
            <a:off x="9341069" y="6008050"/>
            <a:ext cx="2146742" cy="369332"/>
          </a:xfrm>
          <a:prstGeom prst="rect">
            <a:avLst/>
          </a:prstGeom>
          <a:noFill/>
        </p:spPr>
        <p:txBody>
          <a:bodyPr wrap="none" rtlCol="0">
            <a:spAutoFit/>
          </a:bodyPr>
          <a:lstStyle/>
          <a:p>
            <a:r>
              <a:rPr kumimoji="1" lang="en-US" altLang="ja-JP" dirty="0"/>
              <a:t>2023</a:t>
            </a:r>
            <a:r>
              <a:rPr kumimoji="1" lang="ja-JP" altLang="en-US" dirty="0"/>
              <a:t>年</a:t>
            </a:r>
            <a:r>
              <a:rPr kumimoji="1" lang="en-US" altLang="ja-JP" dirty="0"/>
              <a:t>9</a:t>
            </a:r>
            <a:r>
              <a:rPr kumimoji="1" lang="ja-JP" altLang="en-US" dirty="0"/>
              <a:t>月</a:t>
            </a:r>
            <a:r>
              <a:rPr kumimoji="1" lang="en-US" altLang="ja-JP" dirty="0"/>
              <a:t>7</a:t>
            </a:r>
            <a:r>
              <a:rPr kumimoji="1" lang="ja-JP" altLang="en-US" dirty="0"/>
              <a:t>日改定</a:t>
            </a:r>
          </a:p>
        </p:txBody>
      </p:sp>
      <p:pic>
        <p:nvPicPr>
          <p:cNvPr id="3" name="図 2" descr="ダイアグラム&#10;&#10;低い精度で自動的に生成された説明">
            <a:extLst>
              <a:ext uri="{FF2B5EF4-FFF2-40B4-BE49-F238E27FC236}">
                <a16:creationId xmlns:a16="http://schemas.microsoft.com/office/drawing/2014/main" id="{6706DB27-BDE3-AFF8-80A6-F52F30BDB0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7194" y="539921"/>
            <a:ext cx="4680335" cy="36506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テキスト ボックス 18">
            <a:extLst>
              <a:ext uri="{FF2B5EF4-FFF2-40B4-BE49-F238E27FC236}">
                <a16:creationId xmlns:a16="http://schemas.microsoft.com/office/drawing/2014/main" id="{5877B0FD-C333-24F6-A270-091C89E1522D}"/>
              </a:ext>
            </a:extLst>
          </p:cNvPr>
          <p:cNvSpPr txBox="1"/>
          <p:nvPr/>
        </p:nvSpPr>
        <p:spPr>
          <a:xfrm>
            <a:off x="3367283" y="4322254"/>
            <a:ext cx="1740156" cy="400110"/>
          </a:xfrm>
          <a:prstGeom prst="rect">
            <a:avLst/>
          </a:prstGeom>
          <a:noFill/>
        </p:spPr>
        <p:txBody>
          <a:bodyPr wrap="none" rtlCol="0">
            <a:spAutoFit/>
          </a:bodyPr>
          <a:lstStyle/>
          <a:p>
            <a:pPr algn="ctr" fontAlgn="t"/>
            <a:r>
              <a:rPr lang="en-US" altLang="ja-JP" sz="2000" b="0" i="0" dirty="0">
                <a:effectLst/>
                <a:latin typeface="Google Sans"/>
              </a:rPr>
              <a:t>Download</a:t>
            </a:r>
            <a:r>
              <a:rPr lang="ja-JP" altLang="en-US" sz="2000" b="0" i="0" dirty="0">
                <a:effectLst/>
                <a:latin typeface="游ゴシック Medium" panose="020B0500000000000000" pitchFamily="50" charset="-128"/>
                <a:ea typeface="游ゴシック Medium" panose="020B0500000000000000" pitchFamily="50" charset="-128"/>
              </a:rPr>
              <a:t> </a:t>
            </a:r>
            <a:r>
              <a:rPr lang="en-US" altLang="ja-JP" sz="2000" dirty="0">
                <a:latin typeface="游ゴシック Medium" panose="020B0500000000000000" pitchFamily="50" charset="-128"/>
                <a:ea typeface="游ゴシック Medium" panose="020B0500000000000000" pitchFamily="50" charset="-128"/>
              </a:rPr>
              <a:t>link</a:t>
            </a:r>
            <a:endParaRPr lang="en-US" altLang="ja-JP" sz="2000" b="0" i="0" dirty="0">
              <a:effectLst/>
              <a:latin typeface="Google Sans"/>
            </a:endParaRPr>
          </a:p>
        </p:txBody>
      </p:sp>
      <p:sp>
        <p:nvSpPr>
          <p:cNvPr id="20" name="テキスト ボックス 19">
            <a:extLst>
              <a:ext uri="{FF2B5EF4-FFF2-40B4-BE49-F238E27FC236}">
                <a16:creationId xmlns:a16="http://schemas.microsoft.com/office/drawing/2014/main" id="{DACA4A68-BD20-08AC-28D5-4962377E750F}"/>
              </a:ext>
            </a:extLst>
          </p:cNvPr>
          <p:cNvSpPr txBox="1"/>
          <p:nvPr/>
        </p:nvSpPr>
        <p:spPr>
          <a:xfrm>
            <a:off x="2700594" y="4716714"/>
            <a:ext cx="3198311" cy="400110"/>
          </a:xfrm>
          <a:prstGeom prst="rect">
            <a:avLst/>
          </a:prstGeom>
          <a:noFill/>
        </p:spPr>
        <p:txBody>
          <a:bodyPr wrap="none" rtlCol="0">
            <a:spAutoFit/>
          </a:bodyPr>
          <a:lstStyle/>
          <a:p>
            <a:pPr algn="ctr"/>
            <a:r>
              <a:rPr kumimoji="1" lang="en-US" altLang="ja-JP" sz="2000" dirty="0">
                <a:latin typeface="游ゴシック Medium" panose="020B0500000000000000" pitchFamily="50" charset="-128"/>
                <a:ea typeface="游ゴシック Medium" panose="020B0500000000000000" pitchFamily="50" charset="-128"/>
                <a:hlinkClick r:id="rId6"/>
              </a:rPr>
              <a:t>NOVA</a:t>
            </a:r>
            <a:r>
              <a:rPr kumimoji="1" lang="ja-JP" altLang="en-US" sz="2000" dirty="0">
                <a:latin typeface="游ゴシック Medium" panose="020B0500000000000000" pitchFamily="50" charset="-128"/>
                <a:ea typeface="游ゴシック Medium" panose="020B0500000000000000" pitchFamily="50" charset="-128"/>
                <a:hlinkClick r:id="rId6"/>
              </a:rPr>
              <a:t>　</a:t>
            </a:r>
            <a:r>
              <a:rPr kumimoji="1" lang="en-US" altLang="ja-JP" sz="2000" dirty="0">
                <a:latin typeface="游ゴシック Medium" panose="020B0500000000000000" pitchFamily="50" charset="-128"/>
                <a:ea typeface="游ゴシック Medium" panose="020B0500000000000000" pitchFamily="50" charset="-128"/>
                <a:hlinkClick r:id="rId6"/>
              </a:rPr>
              <a:t>LCT DOWN LINK</a:t>
            </a:r>
            <a:endParaRPr kumimoji="1" lang="ja-JP" altLang="en-US" sz="2000" dirty="0">
              <a:latin typeface="游ゴシック Medium" panose="020B0500000000000000" pitchFamily="50" charset="-128"/>
              <a:ea typeface="游ゴシック Medium" panose="020B0500000000000000" pitchFamily="50" charset="-128"/>
            </a:endParaRPr>
          </a:p>
        </p:txBody>
      </p:sp>
      <p:sp>
        <p:nvSpPr>
          <p:cNvPr id="21" name="テキスト ボックス 20">
            <a:extLst>
              <a:ext uri="{FF2B5EF4-FFF2-40B4-BE49-F238E27FC236}">
                <a16:creationId xmlns:a16="http://schemas.microsoft.com/office/drawing/2014/main" id="{51D039BE-F986-FFFA-0CD9-B8B4A23B275D}"/>
              </a:ext>
            </a:extLst>
          </p:cNvPr>
          <p:cNvSpPr txBox="1"/>
          <p:nvPr/>
        </p:nvSpPr>
        <p:spPr>
          <a:xfrm>
            <a:off x="1133539" y="5179902"/>
            <a:ext cx="6705682" cy="523220"/>
          </a:xfrm>
          <a:prstGeom prst="rect">
            <a:avLst/>
          </a:prstGeom>
          <a:noFill/>
        </p:spPr>
        <p:txBody>
          <a:bodyPr wrap="none" rtlCol="0">
            <a:spAutoFit/>
          </a:bodyPr>
          <a:lstStyle/>
          <a:p>
            <a:pPr algn="ctr" fontAlgn="t"/>
            <a:r>
              <a:rPr lang="en-US" altLang="ja-JP" sz="1400" b="0" i="0" dirty="0">
                <a:solidFill>
                  <a:srgbClr val="FF0000"/>
                </a:solidFill>
                <a:effectLst/>
                <a:latin typeface="+mj-ea"/>
                <a:ea typeface="+mj-ea"/>
              </a:rPr>
              <a:t>Nova </a:t>
            </a:r>
            <a:r>
              <a:rPr lang="en-US" altLang="ja-JP" sz="1400" b="0" i="0" dirty="0" err="1">
                <a:solidFill>
                  <a:srgbClr val="FF0000"/>
                </a:solidFill>
                <a:effectLst/>
                <a:latin typeface="+mj-ea"/>
                <a:ea typeface="+mj-ea"/>
              </a:rPr>
              <a:t>Lct</a:t>
            </a:r>
            <a:r>
              <a:rPr lang="en-US" altLang="ja-JP" sz="1400" b="0" i="0" dirty="0">
                <a:solidFill>
                  <a:srgbClr val="FF0000"/>
                </a:solidFill>
                <a:effectLst/>
                <a:latin typeface="+mj-ea"/>
                <a:ea typeface="+mj-ea"/>
              </a:rPr>
              <a:t> </a:t>
            </a:r>
            <a:r>
              <a:rPr lang="ja-JP" altLang="en-US" sz="1400" b="0" i="0" dirty="0">
                <a:solidFill>
                  <a:srgbClr val="FF0000"/>
                </a:solidFill>
                <a:effectLst/>
                <a:latin typeface="+mj-ea"/>
                <a:ea typeface="+mj-ea"/>
              </a:rPr>
              <a:t>設置中は最新のバージョンですべてのファイルをインストールしてください。</a:t>
            </a:r>
            <a:endParaRPr lang="en-US" altLang="ja-JP" sz="1400" b="0" i="0" dirty="0">
              <a:solidFill>
                <a:srgbClr val="FF0000"/>
              </a:solidFill>
              <a:effectLst/>
              <a:latin typeface="+mj-ea"/>
              <a:ea typeface="+mj-ea"/>
            </a:endParaRPr>
          </a:p>
          <a:p>
            <a:pPr algn="ctr" fontAlgn="t"/>
            <a:r>
              <a:rPr lang="ja-JP" altLang="en-US" sz="1400" b="0" i="0" dirty="0">
                <a:solidFill>
                  <a:srgbClr val="FF0000"/>
                </a:solidFill>
                <a:effectLst/>
                <a:latin typeface="+mj-ea"/>
                <a:ea typeface="+mj-ea"/>
              </a:rPr>
              <a:t>インストール中にはできるだけセキュリティプログラムを停止することをおすすめします。</a:t>
            </a:r>
            <a:endParaRPr lang="en-US" altLang="ja-JP" sz="1400" b="0" i="0" dirty="0">
              <a:solidFill>
                <a:srgbClr val="FF0000"/>
              </a:solidFill>
              <a:effectLst/>
              <a:latin typeface="+mj-ea"/>
              <a:ea typeface="+mj-ea"/>
            </a:endParaRPr>
          </a:p>
        </p:txBody>
      </p:sp>
      <p:sp>
        <p:nvSpPr>
          <p:cNvPr id="22" name="テキスト ボックス 21">
            <a:extLst>
              <a:ext uri="{FF2B5EF4-FFF2-40B4-BE49-F238E27FC236}">
                <a16:creationId xmlns:a16="http://schemas.microsoft.com/office/drawing/2014/main" id="{0D7D39B0-EF98-8804-AF8C-ADA9E511EDBD}"/>
              </a:ext>
            </a:extLst>
          </p:cNvPr>
          <p:cNvSpPr txBox="1"/>
          <p:nvPr/>
        </p:nvSpPr>
        <p:spPr>
          <a:xfrm>
            <a:off x="1484045" y="5837174"/>
            <a:ext cx="5506636" cy="338554"/>
          </a:xfrm>
          <a:prstGeom prst="rect">
            <a:avLst/>
          </a:prstGeom>
          <a:noFill/>
        </p:spPr>
        <p:txBody>
          <a:bodyPr wrap="none" rtlCol="0">
            <a:spAutoFit/>
          </a:bodyPr>
          <a:lstStyle/>
          <a:p>
            <a:pPr algn="ctr" fontAlgn="t"/>
            <a:r>
              <a:rPr lang="en-US" altLang="ja-JP" sz="1600" b="1" i="0" dirty="0">
                <a:effectLst/>
                <a:latin typeface="+mj-ea"/>
                <a:ea typeface="+mj-ea"/>
              </a:rPr>
              <a:t>TB40 / TB60 </a:t>
            </a:r>
            <a:r>
              <a:rPr lang="ja-JP" altLang="en-US" sz="1600" b="1" i="0" dirty="0">
                <a:effectLst/>
                <a:latin typeface="+mj-ea"/>
                <a:ea typeface="+mj-ea"/>
              </a:rPr>
              <a:t>の場合 </a:t>
            </a:r>
            <a:r>
              <a:rPr lang="en-US" altLang="ja-JP" sz="1600" b="1" i="0" dirty="0">
                <a:effectLst/>
                <a:latin typeface="+mj-ea"/>
                <a:ea typeface="+mj-ea"/>
              </a:rPr>
              <a:t>pc</a:t>
            </a:r>
            <a:r>
              <a:rPr lang="ja-JP" altLang="en-US" sz="1600" b="1" i="0" dirty="0">
                <a:effectLst/>
                <a:latin typeface="+mj-ea"/>
                <a:ea typeface="+mj-ea"/>
              </a:rPr>
              <a:t>を</a:t>
            </a:r>
            <a:r>
              <a:rPr lang="en-US" altLang="ja-JP" sz="1600" b="1" i="0" dirty="0">
                <a:effectLst/>
                <a:latin typeface="+mj-ea"/>
                <a:ea typeface="+mj-ea"/>
              </a:rPr>
              <a:t>AP</a:t>
            </a:r>
            <a:r>
              <a:rPr lang="ja-JP" altLang="en-US" sz="1600" b="1" i="0" dirty="0">
                <a:effectLst/>
                <a:latin typeface="+mj-ea"/>
                <a:ea typeface="+mj-ea"/>
              </a:rPr>
              <a:t>で設定した後に実行してください</a:t>
            </a:r>
            <a:endParaRPr lang="en-US" altLang="ja-JP" sz="1600" b="1" i="0" dirty="0">
              <a:effectLst/>
              <a:latin typeface="+mj-ea"/>
              <a:ea typeface="+mj-ea"/>
            </a:endParaRPr>
          </a:p>
        </p:txBody>
      </p:sp>
    </p:spTree>
    <p:extLst>
      <p:ext uri="{BB962C8B-B14F-4D97-AF65-F5344CB8AC3E}">
        <p14:creationId xmlns:p14="http://schemas.microsoft.com/office/powerpoint/2010/main" val="19314396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r>
              <a:rPr lang="en-US" altLang="ja-JP" sz="2800" b="1" dirty="0"/>
              <a:t>(</a:t>
            </a:r>
            <a:r>
              <a:rPr lang="ja-JP" altLang="en-US" sz="2800" b="1" dirty="0"/>
              <a:t>設定ファイルロードする</a:t>
            </a:r>
            <a:r>
              <a:rPr lang="en-US" altLang="ja-JP" sz="2800" b="1" dirty="0"/>
              <a: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pic>
        <p:nvPicPr>
          <p:cNvPr id="3" name="図 2" descr="グラフィカル ユーザー インターフェイス, アプリケーション, テーブル&#10;&#10;自動的に生成された説明">
            <a:extLst>
              <a:ext uri="{FF2B5EF4-FFF2-40B4-BE49-F238E27FC236}">
                <a16:creationId xmlns:a16="http://schemas.microsoft.com/office/drawing/2014/main" id="{E49A6106-6EA9-F4EE-C189-0A7915A172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7241" y="1102775"/>
            <a:ext cx="4558917" cy="40242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フローチャート: 処理 6">
            <a:extLst>
              <a:ext uri="{FF2B5EF4-FFF2-40B4-BE49-F238E27FC236}">
                <a16:creationId xmlns:a16="http://schemas.microsoft.com/office/drawing/2014/main" id="{B14CAE34-43F9-11AB-8FE7-4FEA3A00093C}"/>
              </a:ext>
            </a:extLst>
          </p:cNvPr>
          <p:cNvSpPr/>
          <p:nvPr/>
        </p:nvSpPr>
        <p:spPr>
          <a:xfrm>
            <a:off x="1341420" y="4459736"/>
            <a:ext cx="10754009" cy="493991"/>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a:latin typeface="+mj-ea"/>
                <a:ea typeface="+mj-ea"/>
              </a:rPr>
              <a:t>設定ファイルをダウンロードする</a:t>
            </a:r>
            <a:endParaRPr lang="en-US" altLang="ja-JP" sz="1800" b="1" i="0" dirty="0">
              <a:effectLst/>
              <a:latin typeface="+mj-ea"/>
              <a:ea typeface="+mj-ea"/>
            </a:endParaRPr>
          </a:p>
        </p:txBody>
      </p:sp>
      <p:sp>
        <p:nvSpPr>
          <p:cNvPr id="8" name="フローチャート: 処理 7">
            <a:extLst>
              <a:ext uri="{FF2B5EF4-FFF2-40B4-BE49-F238E27FC236}">
                <a16:creationId xmlns:a16="http://schemas.microsoft.com/office/drawing/2014/main" id="{BB8E86D3-DE89-58E6-DE6C-D1984A712412}"/>
              </a:ext>
            </a:extLst>
          </p:cNvPr>
          <p:cNvSpPr/>
          <p:nvPr/>
        </p:nvSpPr>
        <p:spPr>
          <a:xfrm>
            <a:off x="271604" y="4459735"/>
            <a:ext cx="889755" cy="493991"/>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pic>
        <p:nvPicPr>
          <p:cNvPr id="9" name="図 8" descr="ロゴ が含まれている画像&#10;&#10;自動的に生成された説明">
            <a:extLst>
              <a:ext uri="{FF2B5EF4-FFF2-40B4-BE49-F238E27FC236}">
                <a16:creationId xmlns:a16="http://schemas.microsoft.com/office/drawing/2014/main" id="{35BED5F5-CEDA-4571-11E1-315C58D284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8608" y="2733871"/>
            <a:ext cx="1270000" cy="1549400"/>
          </a:xfrm>
          <a:prstGeom prst="rect">
            <a:avLst/>
          </a:prstGeom>
        </p:spPr>
      </p:pic>
      <p:sp>
        <p:nvSpPr>
          <p:cNvPr id="10" name="吹き出し: 折線 9">
            <a:extLst>
              <a:ext uri="{FF2B5EF4-FFF2-40B4-BE49-F238E27FC236}">
                <a16:creationId xmlns:a16="http://schemas.microsoft.com/office/drawing/2014/main" id="{78EB23EA-585C-5DCB-2024-3A5A8320BC48}"/>
              </a:ext>
            </a:extLst>
          </p:cNvPr>
          <p:cNvSpPr/>
          <p:nvPr/>
        </p:nvSpPr>
        <p:spPr>
          <a:xfrm>
            <a:off x="3914115" y="3137645"/>
            <a:ext cx="553621" cy="370926"/>
          </a:xfrm>
          <a:prstGeom prst="borderCallout2">
            <a:avLst>
              <a:gd name="adj1" fmla="val 18750"/>
              <a:gd name="adj2" fmla="val -8333"/>
              <a:gd name="adj3" fmla="val 18750"/>
              <a:gd name="adj4" fmla="val -16667"/>
              <a:gd name="adj5" fmla="val 54843"/>
              <a:gd name="adj6" fmla="val -2044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1" name="テキスト ボックス 10">
            <a:extLst>
              <a:ext uri="{FF2B5EF4-FFF2-40B4-BE49-F238E27FC236}">
                <a16:creationId xmlns:a16="http://schemas.microsoft.com/office/drawing/2014/main" id="{ABB9EEAC-A3C7-AE76-0877-F95DA2B6AF87}"/>
              </a:ext>
            </a:extLst>
          </p:cNvPr>
          <p:cNvSpPr txBox="1"/>
          <p:nvPr/>
        </p:nvSpPr>
        <p:spPr>
          <a:xfrm>
            <a:off x="207484" y="2168482"/>
            <a:ext cx="4232249" cy="369332"/>
          </a:xfrm>
          <a:prstGeom prst="rect">
            <a:avLst/>
          </a:prstGeom>
          <a:noFill/>
        </p:spPr>
        <p:txBody>
          <a:bodyPr wrap="none" rtlCol="0">
            <a:spAutoFit/>
          </a:bodyPr>
          <a:lstStyle/>
          <a:p>
            <a:pPr algn="ctr"/>
            <a:r>
              <a:rPr kumimoji="1" lang="en-US" altLang="ja-JP" dirty="0">
                <a:hlinkClick r:id="rId6"/>
              </a:rPr>
              <a:t>https://isung.co.jp/novalct-setup2.zip</a:t>
            </a:r>
            <a:endParaRPr kumimoji="1" lang="ja-JP" altLang="en-US" dirty="0"/>
          </a:p>
        </p:txBody>
      </p:sp>
      <p:sp>
        <p:nvSpPr>
          <p:cNvPr id="12" name="テキスト ボックス 11">
            <a:extLst>
              <a:ext uri="{FF2B5EF4-FFF2-40B4-BE49-F238E27FC236}">
                <a16:creationId xmlns:a16="http://schemas.microsoft.com/office/drawing/2014/main" id="{74FC89A8-E82C-EF48-0BAB-7FF8D61A06B0}"/>
              </a:ext>
            </a:extLst>
          </p:cNvPr>
          <p:cNvSpPr txBox="1"/>
          <p:nvPr/>
        </p:nvSpPr>
        <p:spPr>
          <a:xfrm>
            <a:off x="1218979" y="1772341"/>
            <a:ext cx="2209259" cy="369332"/>
          </a:xfrm>
          <a:prstGeom prst="rect">
            <a:avLst/>
          </a:prstGeom>
          <a:noFill/>
        </p:spPr>
        <p:txBody>
          <a:bodyPr wrap="none" rtlCol="0">
            <a:spAutoFit/>
          </a:bodyPr>
          <a:lstStyle/>
          <a:p>
            <a:pPr algn="ctr"/>
            <a:r>
              <a:rPr kumimoji="1" lang="en-US" altLang="ja-JP" dirty="0"/>
              <a:t>DOWNLOAD LINK</a:t>
            </a:r>
            <a:endParaRPr kumimoji="1" lang="ja-JP" altLang="en-US" dirty="0"/>
          </a:p>
        </p:txBody>
      </p:sp>
      <p:sp>
        <p:nvSpPr>
          <p:cNvPr id="15" name="フローチャート: 処理 14">
            <a:extLst>
              <a:ext uri="{FF2B5EF4-FFF2-40B4-BE49-F238E27FC236}">
                <a16:creationId xmlns:a16="http://schemas.microsoft.com/office/drawing/2014/main" id="{A76D66A9-A268-8C18-64BB-41A83D75FC1D}"/>
              </a:ext>
            </a:extLst>
          </p:cNvPr>
          <p:cNvSpPr/>
          <p:nvPr/>
        </p:nvSpPr>
        <p:spPr>
          <a:xfrm>
            <a:off x="1341421" y="5132465"/>
            <a:ext cx="10754008" cy="493991"/>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a:latin typeface="+mj-ea"/>
                <a:ea typeface="+mj-ea"/>
              </a:rPr>
              <a:t>n</a:t>
            </a:r>
            <a:r>
              <a:rPr lang="en-US" altLang="ja-JP" sz="1800" b="1" i="0" dirty="0">
                <a:effectLst/>
                <a:latin typeface="+mj-ea"/>
                <a:ea typeface="+mj-ea"/>
              </a:rPr>
              <a:t>ovalct-setup1.rcfgc   </a:t>
            </a:r>
            <a:r>
              <a:rPr lang="ja-JP" altLang="en-US" sz="1800" b="1" i="0" dirty="0">
                <a:effectLst/>
                <a:latin typeface="+mj-ea"/>
                <a:ea typeface="+mj-ea"/>
              </a:rPr>
              <a:t>ファイルを</a:t>
            </a:r>
            <a:r>
              <a:rPr lang="en-US" altLang="ja-JP" sz="1800" b="1" i="0" dirty="0">
                <a:effectLst/>
                <a:latin typeface="+mj-ea"/>
                <a:ea typeface="+mj-ea"/>
              </a:rPr>
              <a:t>PC</a:t>
            </a:r>
            <a:r>
              <a:rPr lang="ja-JP" altLang="en-US" sz="1800" b="1" i="0" dirty="0">
                <a:effectLst/>
                <a:latin typeface="+mj-ea"/>
                <a:ea typeface="+mj-ea"/>
              </a:rPr>
              <a:t>の分かりやすい場所に入れる</a:t>
            </a:r>
            <a:endParaRPr lang="en-US" altLang="ja-JP" sz="1800" b="1" i="0" dirty="0">
              <a:effectLst/>
              <a:latin typeface="+mj-ea"/>
              <a:ea typeface="+mj-ea"/>
            </a:endParaRPr>
          </a:p>
        </p:txBody>
      </p:sp>
      <p:sp>
        <p:nvSpPr>
          <p:cNvPr id="16" name="フローチャート: 処理 15">
            <a:extLst>
              <a:ext uri="{FF2B5EF4-FFF2-40B4-BE49-F238E27FC236}">
                <a16:creationId xmlns:a16="http://schemas.microsoft.com/office/drawing/2014/main" id="{1BF26164-09B8-E029-936B-A1BCAD8DA22A}"/>
              </a:ext>
            </a:extLst>
          </p:cNvPr>
          <p:cNvSpPr/>
          <p:nvPr/>
        </p:nvSpPr>
        <p:spPr>
          <a:xfrm>
            <a:off x="271604" y="5132464"/>
            <a:ext cx="889755" cy="493991"/>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7" name="矢印: 右 16">
            <a:extLst>
              <a:ext uri="{FF2B5EF4-FFF2-40B4-BE49-F238E27FC236}">
                <a16:creationId xmlns:a16="http://schemas.microsoft.com/office/drawing/2014/main" id="{37DB5D90-6FCB-F9FE-FA67-26A9C12DB210}"/>
              </a:ext>
            </a:extLst>
          </p:cNvPr>
          <p:cNvSpPr/>
          <p:nvPr/>
        </p:nvSpPr>
        <p:spPr>
          <a:xfrm>
            <a:off x="5585598" y="2537814"/>
            <a:ext cx="672757" cy="1549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折線 17">
            <a:extLst>
              <a:ext uri="{FF2B5EF4-FFF2-40B4-BE49-F238E27FC236}">
                <a16:creationId xmlns:a16="http://schemas.microsoft.com/office/drawing/2014/main" id="{31636A9C-3D45-A2AD-B3F3-AAB5F4F18541}"/>
              </a:ext>
            </a:extLst>
          </p:cNvPr>
          <p:cNvSpPr/>
          <p:nvPr/>
        </p:nvSpPr>
        <p:spPr>
          <a:xfrm>
            <a:off x="9730177" y="2718082"/>
            <a:ext cx="553621" cy="370926"/>
          </a:xfrm>
          <a:prstGeom prst="borderCallout2">
            <a:avLst>
              <a:gd name="adj1" fmla="val 18750"/>
              <a:gd name="adj2" fmla="val -8333"/>
              <a:gd name="adj3" fmla="val 18750"/>
              <a:gd name="adj4" fmla="val -16667"/>
              <a:gd name="adj5" fmla="val -106248"/>
              <a:gd name="adj6" fmla="val -2420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9" name="フローチャート: 処理 18">
            <a:extLst>
              <a:ext uri="{FF2B5EF4-FFF2-40B4-BE49-F238E27FC236}">
                <a16:creationId xmlns:a16="http://schemas.microsoft.com/office/drawing/2014/main" id="{A251166A-0DB1-BE88-82C1-90C26B01D31B}"/>
              </a:ext>
            </a:extLst>
          </p:cNvPr>
          <p:cNvSpPr/>
          <p:nvPr/>
        </p:nvSpPr>
        <p:spPr>
          <a:xfrm>
            <a:off x="1341421" y="5805193"/>
            <a:ext cx="10754008" cy="493991"/>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1400" b="1" dirty="0">
                <a:solidFill>
                  <a:srgbClr val="FFFF00"/>
                </a:solidFill>
                <a:latin typeface="+mj-ea"/>
                <a:ea typeface="+mj-ea"/>
              </a:rPr>
              <a:t>2022</a:t>
            </a:r>
            <a:r>
              <a:rPr lang="ja-JP" altLang="en-US" sz="1400" b="1" dirty="0">
                <a:solidFill>
                  <a:srgbClr val="FFFF00"/>
                </a:solidFill>
                <a:latin typeface="+mj-ea"/>
                <a:ea typeface="+mj-ea"/>
              </a:rPr>
              <a:t>年</a:t>
            </a:r>
            <a:r>
              <a:rPr lang="en-US" altLang="ja-JP" sz="1400" b="1" dirty="0">
                <a:solidFill>
                  <a:srgbClr val="FFFF00"/>
                </a:solidFill>
                <a:latin typeface="+mj-ea"/>
                <a:ea typeface="+mj-ea"/>
              </a:rPr>
              <a:t>4</a:t>
            </a:r>
            <a:r>
              <a:rPr lang="ja-JP" altLang="en-US" sz="1400" b="1" dirty="0">
                <a:solidFill>
                  <a:srgbClr val="FFFF00"/>
                </a:solidFill>
                <a:latin typeface="+mj-ea"/>
                <a:ea typeface="+mj-ea"/>
              </a:rPr>
              <a:t>月生産分からは</a:t>
            </a:r>
            <a:r>
              <a:rPr lang="en-US" altLang="ja-JP" sz="1400" b="1" dirty="0">
                <a:solidFill>
                  <a:srgbClr val="FFFF00"/>
                </a:solidFill>
                <a:latin typeface="+mj-ea"/>
                <a:ea typeface="+mj-ea"/>
              </a:rPr>
              <a:t>novalct-setup_File_2.rcfgx </a:t>
            </a:r>
            <a:r>
              <a:rPr lang="ja-JP" altLang="en-US" sz="1400" b="1" dirty="0">
                <a:latin typeface="+mj-ea"/>
                <a:ea typeface="+mj-ea"/>
              </a:rPr>
              <a:t>以前の生産分は</a:t>
            </a:r>
            <a:r>
              <a:rPr lang="en-US" altLang="ja-JP" sz="1400" b="1" dirty="0">
                <a:latin typeface="+mj-ea"/>
                <a:ea typeface="+mj-ea"/>
              </a:rPr>
              <a:t>2022</a:t>
            </a:r>
            <a:r>
              <a:rPr lang="ja-JP" altLang="en-US" sz="1400" b="1" dirty="0">
                <a:latin typeface="+mj-ea"/>
                <a:ea typeface="+mj-ea"/>
              </a:rPr>
              <a:t>年</a:t>
            </a:r>
            <a:r>
              <a:rPr lang="en-US" altLang="ja-JP" sz="1400" b="1" dirty="0">
                <a:latin typeface="+mj-ea"/>
                <a:ea typeface="+mj-ea"/>
              </a:rPr>
              <a:t>4</a:t>
            </a:r>
            <a:r>
              <a:rPr lang="ja-JP" altLang="en-US" sz="1400" b="1" dirty="0">
                <a:latin typeface="+mj-ea"/>
                <a:ea typeface="+mj-ea"/>
              </a:rPr>
              <a:t>月生産分からは</a:t>
            </a:r>
            <a:r>
              <a:rPr lang="en-US" altLang="ja-JP" sz="1400" b="1" dirty="0">
                <a:solidFill>
                  <a:srgbClr val="FFFF00"/>
                </a:solidFill>
                <a:latin typeface="+mj-ea"/>
                <a:ea typeface="+mj-ea"/>
              </a:rPr>
              <a:t>novalct-setup_File_1.rcfgx</a:t>
            </a:r>
            <a:r>
              <a:rPr lang="ja-JP" altLang="en-US" sz="1400" b="1" dirty="0">
                <a:latin typeface="+mj-ea"/>
                <a:ea typeface="+mj-ea"/>
              </a:rPr>
              <a:t>を使用してください。</a:t>
            </a:r>
            <a:endParaRPr lang="en-US" altLang="ja-JP" sz="1400" b="1" i="0" dirty="0">
              <a:effectLst/>
              <a:latin typeface="+mj-ea"/>
              <a:ea typeface="+mj-ea"/>
            </a:endParaRPr>
          </a:p>
        </p:txBody>
      </p:sp>
      <p:sp>
        <p:nvSpPr>
          <p:cNvPr id="20" name="フローチャート: 処理 19">
            <a:extLst>
              <a:ext uri="{FF2B5EF4-FFF2-40B4-BE49-F238E27FC236}">
                <a16:creationId xmlns:a16="http://schemas.microsoft.com/office/drawing/2014/main" id="{9D08EF69-BF09-C628-DFF2-192CF26857B4}"/>
              </a:ext>
            </a:extLst>
          </p:cNvPr>
          <p:cNvSpPr/>
          <p:nvPr/>
        </p:nvSpPr>
        <p:spPr>
          <a:xfrm>
            <a:off x="271604" y="5805192"/>
            <a:ext cx="889755" cy="493991"/>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a:t>
            </a:r>
            <a:endParaRPr kumimoji="1" lang="ja-JP" altLang="en-US" dirty="0"/>
          </a:p>
        </p:txBody>
      </p:sp>
    </p:spTree>
    <p:extLst>
      <p:ext uri="{BB962C8B-B14F-4D97-AF65-F5344CB8AC3E}">
        <p14:creationId xmlns:p14="http://schemas.microsoft.com/office/powerpoint/2010/main" val="1559794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r>
              <a:rPr lang="en-US" altLang="ja-JP" sz="2800" b="1" dirty="0"/>
              <a:t>(</a:t>
            </a:r>
            <a:r>
              <a:rPr lang="ja-JP" altLang="en-US" sz="2800" b="1" dirty="0"/>
              <a:t>設定ファイルロードする</a:t>
            </a:r>
            <a:r>
              <a:rPr lang="en-US" altLang="ja-JP" sz="2800" b="1" dirty="0"/>
              <a: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0D0EE4FC-4DE2-FD20-39CE-BDA293BFFB07}"/>
              </a:ext>
            </a:extLst>
          </p:cNvPr>
          <p:cNvSpPr/>
          <p:nvPr/>
        </p:nvSpPr>
        <p:spPr>
          <a:xfrm>
            <a:off x="1207128" y="5739147"/>
            <a:ext cx="1083700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a:latin typeface="+mj-ea"/>
                <a:ea typeface="+mj-ea"/>
              </a:rPr>
              <a:t>ファイルからロードを押す</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1FEA0435-D761-4B75-E070-670057C55D39}"/>
              </a:ext>
            </a:extLst>
          </p:cNvPr>
          <p:cNvSpPr/>
          <p:nvPr/>
        </p:nvSpPr>
        <p:spPr>
          <a:xfrm>
            <a:off x="147872" y="5739146"/>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pic>
        <p:nvPicPr>
          <p:cNvPr id="8" name="図 7" descr="グラフィカル ユーザー インターフェイス, アプリケーション&#10;&#10;自動的に生成された説明">
            <a:extLst>
              <a:ext uri="{FF2B5EF4-FFF2-40B4-BE49-F238E27FC236}">
                <a16:creationId xmlns:a16="http://schemas.microsoft.com/office/drawing/2014/main" id="{24BEE4A5-3DDC-A41D-12FC-407E4DEECE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5183" y="928049"/>
            <a:ext cx="4912936" cy="4716157"/>
          </a:xfrm>
          <a:prstGeom prst="rect">
            <a:avLst/>
          </a:prstGeom>
        </p:spPr>
      </p:pic>
      <p:sp>
        <p:nvSpPr>
          <p:cNvPr id="9" name="吹き出し: 折線 8">
            <a:extLst>
              <a:ext uri="{FF2B5EF4-FFF2-40B4-BE49-F238E27FC236}">
                <a16:creationId xmlns:a16="http://schemas.microsoft.com/office/drawing/2014/main" id="{4FA84990-5C97-6668-2E80-27BFC9CD173C}"/>
              </a:ext>
            </a:extLst>
          </p:cNvPr>
          <p:cNvSpPr/>
          <p:nvPr/>
        </p:nvSpPr>
        <p:spPr>
          <a:xfrm>
            <a:off x="6121651" y="4373689"/>
            <a:ext cx="509247" cy="341195"/>
          </a:xfrm>
          <a:prstGeom prst="borderCallout2">
            <a:avLst>
              <a:gd name="adj1" fmla="val 18750"/>
              <a:gd name="adj2" fmla="val -8333"/>
              <a:gd name="adj3" fmla="val 18750"/>
              <a:gd name="adj4" fmla="val -16667"/>
              <a:gd name="adj5" fmla="val 172000"/>
              <a:gd name="adj6" fmla="val -981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Tree>
    <p:extLst>
      <p:ext uri="{BB962C8B-B14F-4D97-AF65-F5344CB8AC3E}">
        <p14:creationId xmlns:p14="http://schemas.microsoft.com/office/powerpoint/2010/main" val="4088923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r>
              <a:rPr lang="en-US" altLang="ja-JP" sz="2800" b="1" dirty="0"/>
              <a:t>(</a:t>
            </a:r>
            <a:r>
              <a:rPr lang="ja-JP" altLang="en-US" sz="2800" b="1" dirty="0"/>
              <a:t>設定ファイルロードする</a:t>
            </a:r>
            <a:r>
              <a:rPr lang="en-US" altLang="ja-JP" sz="2800" b="1" dirty="0"/>
              <a: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pic>
        <p:nvPicPr>
          <p:cNvPr id="3" name="図 2" descr="グラフィカル ユーザー インターフェイス, テキスト, アプリケーション, メール&#10;&#10;自動的に生成された説明">
            <a:extLst>
              <a:ext uri="{FF2B5EF4-FFF2-40B4-BE49-F238E27FC236}">
                <a16:creationId xmlns:a16="http://schemas.microsoft.com/office/drawing/2014/main" id="{5C3C633B-8EC3-C7CC-CF61-7F1017A514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4268" y="1267740"/>
            <a:ext cx="5474950" cy="3054014"/>
          </a:xfrm>
          <a:prstGeom prst="rect">
            <a:avLst/>
          </a:prstGeom>
        </p:spPr>
      </p:pic>
      <p:sp>
        <p:nvSpPr>
          <p:cNvPr id="7" name="フローチャート: 処理 6">
            <a:extLst>
              <a:ext uri="{FF2B5EF4-FFF2-40B4-BE49-F238E27FC236}">
                <a16:creationId xmlns:a16="http://schemas.microsoft.com/office/drawing/2014/main" id="{F64718D1-0184-687B-9F39-4638D63302F3}"/>
              </a:ext>
            </a:extLst>
          </p:cNvPr>
          <p:cNvSpPr/>
          <p:nvPr/>
        </p:nvSpPr>
        <p:spPr>
          <a:xfrm>
            <a:off x="1158340" y="5090518"/>
            <a:ext cx="10937089" cy="3591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a:latin typeface="+mj-ea"/>
                <a:ea typeface="+mj-ea"/>
              </a:rPr>
              <a:t>ファイルからロードを押す</a:t>
            </a:r>
            <a:endParaRPr lang="en-US" altLang="ja-JP" sz="1800" b="1" i="0" dirty="0">
              <a:effectLst/>
              <a:latin typeface="+mj-ea"/>
              <a:ea typeface="+mj-ea"/>
            </a:endParaRPr>
          </a:p>
        </p:txBody>
      </p:sp>
      <p:sp>
        <p:nvSpPr>
          <p:cNvPr id="8" name="フローチャート: 処理 7">
            <a:extLst>
              <a:ext uri="{FF2B5EF4-FFF2-40B4-BE49-F238E27FC236}">
                <a16:creationId xmlns:a16="http://schemas.microsoft.com/office/drawing/2014/main" id="{B8C87EC2-E4A6-CF45-7280-C368D2C7F7D1}"/>
              </a:ext>
            </a:extLst>
          </p:cNvPr>
          <p:cNvSpPr/>
          <p:nvPr/>
        </p:nvSpPr>
        <p:spPr>
          <a:xfrm>
            <a:off x="147872" y="5090517"/>
            <a:ext cx="889755" cy="3591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22" name="グループ化 21">
            <a:extLst>
              <a:ext uri="{FF2B5EF4-FFF2-40B4-BE49-F238E27FC236}">
                <a16:creationId xmlns:a16="http://schemas.microsoft.com/office/drawing/2014/main" id="{41F5BEB3-9187-88EB-1FD1-11E5EE484528}"/>
              </a:ext>
            </a:extLst>
          </p:cNvPr>
          <p:cNvGrpSpPr/>
          <p:nvPr/>
        </p:nvGrpSpPr>
        <p:grpSpPr>
          <a:xfrm>
            <a:off x="757674" y="945802"/>
            <a:ext cx="5099298" cy="4044530"/>
            <a:chOff x="193138" y="776948"/>
            <a:chExt cx="5902862" cy="4681880"/>
          </a:xfrm>
        </p:grpSpPr>
        <p:pic>
          <p:nvPicPr>
            <p:cNvPr id="9" name="図 8" descr="グラフィカル ユーザー インターフェイス, アプリケーション&#10;&#10;自動的に生成された説明">
              <a:extLst>
                <a:ext uri="{FF2B5EF4-FFF2-40B4-BE49-F238E27FC236}">
                  <a16:creationId xmlns:a16="http://schemas.microsoft.com/office/drawing/2014/main" id="{65B1C0D7-2E09-1CCD-8581-4D9F34F3F1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3138" y="776948"/>
              <a:ext cx="4877229" cy="4681880"/>
            </a:xfrm>
            <a:prstGeom prst="rect">
              <a:avLst/>
            </a:prstGeom>
          </p:spPr>
        </p:pic>
        <p:sp>
          <p:nvSpPr>
            <p:cNvPr id="10" name="吹き出し: 折線 9">
              <a:extLst>
                <a:ext uri="{FF2B5EF4-FFF2-40B4-BE49-F238E27FC236}">
                  <a16:creationId xmlns:a16="http://schemas.microsoft.com/office/drawing/2014/main" id="{F9088E0F-8BE4-F159-52A0-10EED45A0AD4}"/>
                </a:ext>
              </a:extLst>
            </p:cNvPr>
            <p:cNvSpPr/>
            <p:nvPr/>
          </p:nvSpPr>
          <p:spPr>
            <a:xfrm>
              <a:off x="2257573" y="4034236"/>
              <a:ext cx="639535" cy="429127"/>
            </a:xfrm>
            <a:prstGeom prst="borderCallout2">
              <a:avLst>
                <a:gd name="adj1" fmla="val 18750"/>
                <a:gd name="adj2" fmla="val -8333"/>
                <a:gd name="adj3" fmla="val 18750"/>
                <a:gd name="adj4" fmla="val -16667"/>
                <a:gd name="adj5" fmla="val 174110"/>
                <a:gd name="adj6" fmla="val -386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1" name="矢印: 右 10">
              <a:extLst>
                <a:ext uri="{FF2B5EF4-FFF2-40B4-BE49-F238E27FC236}">
                  <a16:creationId xmlns:a16="http://schemas.microsoft.com/office/drawing/2014/main" id="{7DA47892-2C3A-8B8E-8B60-45F64E1AEF5C}"/>
                </a:ext>
              </a:extLst>
            </p:cNvPr>
            <p:cNvSpPr/>
            <p:nvPr/>
          </p:nvSpPr>
          <p:spPr>
            <a:xfrm>
              <a:off x="5389830" y="1937446"/>
              <a:ext cx="706170" cy="2417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フローチャート: 処理 11">
            <a:extLst>
              <a:ext uri="{FF2B5EF4-FFF2-40B4-BE49-F238E27FC236}">
                <a16:creationId xmlns:a16="http://schemas.microsoft.com/office/drawing/2014/main" id="{84805BD1-B002-2A0E-4016-DF6F40A69320}"/>
              </a:ext>
            </a:extLst>
          </p:cNvPr>
          <p:cNvSpPr/>
          <p:nvPr/>
        </p:nvSpPr>
        <p:spPr>
          <a:xfrm>
            <a:off x="1158340" y="5538700"/>
            <a:ext cx="10937089" cy="3591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err="1">
                <a:latin typeface="+mj-ea"/>
                <a:ea typeface="+mj-ea"/>
              </a:rPr>
              <a:t>n</a:t>
            </a:r>
            <a:r>
              <a:rPr lang="en-US" altLang="ja-JP" sz="1800" b="1" i="0" dirty="0" err="1">
                <a:effectLst/>
                <a:latin typeface="+mj-ea"/>
                <a:ea typeface="+mj-ea"/>
              </a:rPr>
              <a:t>ovalct-setup.rcfgc</a:t>
            </a:r>
            <a:r>
              <a:rPr lang="ja-JP" altLang="en-US" sz="1800" b="1" i="0" dirty="0">
                <a:effectLst/>
                <a:latin typeface="+mj-ea"/>
                <a:ea typeface="+mj-ea"/>
              </a:rPr>
              <a:t>を選択</a:t>
            </a:r>
            <a:endParaRPr lang="en-US" altLang="ja-JP" sz="1800" b="1" i="0" dirty="0">
              <a:effectLst/>
              <a:latin typeface="+mj-ea"/>
              <a:ea typeface="+mj-ea"/>
            </a:endParaRPr>
          </a:p>
        </p:txBody>
      </p:sp>
      <p:sp>
        <p:nvSpPr>
          <p:cNvPr id="15" name="フローチャート: 処理 14">
            <a:extLst>
              <a:ext uri="{FF2B5EF4-FFF2-40B4-BE49-F238E27FC236}">
                <a16:creationId xmlns:a16="http://schemas.microsoft.com/office/drawing/2014/main" id="{8A883DED-2D8E-B76E-50A8-F44CBD7B17C5}"/>
              </a:ext>
            </a:extLst>
          </p:cNvPr>
          <p:cNvSpPr/>
          <p:nvPr/>
        </p:nvSpPr>
        <p:spPr>
          <a:xfrm>
            <a:off x="147872" y="5538699"/>
            <a:ext cx="889755" cy="3591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6" name="吹き出し: 折線 15">
            <a:extLst>
              <a:ext uri="{FF2B5EF4-FFF2-40B4-BE49-F238E27FC236}">
                <a16:creationId xmlns:a16="http://schemas.microsoft.com/office/drawing/2014/main" id="{D962F73E-9A54-48F3-BC94-A31A7EBBAE07}"/>
              </a:ext>
            </a:extLst>
          </p:cNvPr>
          <p:cNvSpPr/>
          <p:nvPr/>
        </p:nvSpPr>
        <p:spPr>
          <a:xfrm>
            <a:off x="9360692" y="2510343"/>
            <a:ext cx="639535" cy="429127"/>
          </a:xfrm>
          <a:prstGeom prst="borderCallout2">
            <a:avLst>
              <a:gd name="adj1" fmla="val 18750"/>
              <a:gd name="adj2" fmla="val -8333"/>
              <a:gd name="adj3" fmla="val 18750"/>
              <a:gd name="adj4" fmla="val -16667"/>
              <a:gd name="adj5" fmla="val -70620"/>
              <a:gd name="adj6" fmla="val -1660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7" name="正方形/長方形 16">
            <a:extLst>
              <a:ext uri="{FF2B5EF4-FFF2-40B4-BE49-F238E27FC236}">
                <a16:creationId xmlns:a16="http://schemas.microsoft.com/office/drawing/2014/main" id="{B09CF188-F1B9-5873-0C7D-85FEC06C3065}"/>
              </a:ext>
            </a:extLst>
          </p:cNvPr>
          <p:cNvSpPr/>
          <p:nvPr/>
        </p:nvSpPr>
        <p:spPr>
          <a:xfrm>
            <a:off x="7562177" y="1998084"/>
            <a:ext cx="785120" cy="21727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折線 17">
            <a:extLst>
              <a:ext uri="{FF2B5EF4-FFF2-40B4-BE49-F238E27FC236}">
                <a16:creationId xmlns:a16="http://schemas.microsoft.com/office/drawing/2014/main" id="{055FF171-DE5D-CB35-A876-0CF6F56FB357}"/>
              </a:ext>
            </a:extLst>
          </p:cNvPr>
          <p:cNvSpPr/>
          <p:nvPr/>
        </p:nvSpPr>
        <p:spPr>
          <a:xfrm>
            <a:off x="11041036" y="2939470"/>
            <a:ext cx="639535" cy="429127"/>
          </a:xfrm>
          <a:prstGeom prst="borderCallout2">
            <a:avLst>
              <a:gd name="adj1" fmla="val 18750"/>
              <a:gd name="adj2" fmla="val -8333"/>
              <a:gd name="adj3" fmla="val 18750"/>
              <a:gd name="adj4" fmla="val -16667"/>
              <a:gd name="adj5" fmla="val 271158"/>
              <a:gd name="adj6" fmla="val -245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9" name="フローチャート: 処理 18">
            <a:extLst>
              <a:ext uri="{FF2B5EF4-FFF2-40B4-BE49-F238E27FC236}">
                <a16:creationId xmlns:a16="http://schemas.microsoft.com/office/drawing/2014/main" id="{086F0309-4F22-08FA-1235-FA26A7DCA882}"/>
              </a:ext>
            </a:extLst>
          </p:cNvPr>
          <p:cNvSpPr/>
          <p:nvPr/>
        </p:nvSpPr>
        <p:spPr>
          <a:xfrm>
            <a:off x="1158340" y="5979868"/>
            <a:ext cx="10937089" cy="3591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a:latin typeface="+mj-ea"/>
                <a:ea typeface="+mj-ea"/>
              </a:rPr>
              <a:t>開くを押す</a:t>
            </a:r>
            <a:endParaRPr lang="en-US" altLang="ja-JP" sz="1800" b="1" i="0" dirty="0">
              <a:effectLst/>
              <a:latin typeface="+mj-ea"/>
              <a:ea typeface="+mj-ea"/>
            </a:endParaRPr>
          </a:p>
        </p:txBody>
      </p:sp>
      <p:sp>
        <p:nvSpPr>
          <p:cNvPr id="20" name="フローチャート: 処理 19">
            <a:extLst>
              <a:ext uri="{FF2B5EF4-FFF2-40B4-BE49-F238E27FC236}">
                <a16:creationId xmlns:a16="http://schemas.microsoft.com/office/drawing/2014/main" id="{C5F24DFD-D532-CC51-514A-16636BDC31B1}"/>
              </a:ext>
            </a:extLst>
          </p:cNvPr>
          <p:cNvSpPr/>
          <p:nvPr/>
        </p:nvSpPr>
        <p:spPr>
          <a:xfrm>
            <a:off x="147872" y="5979867"/>
            <a:ext cx="889755" cy="3591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21" name="正方形/長方形 20">
            <a:extLst>
              <a:ext uri="{FF2B5EF4-FFF2-40B4-BE49-F238E27FC236}">
                <a16:creationId xmlns:a16="http://schemas.microsoft.com/office/drawing/2014/main" id="{D474A243-AF6F-A700-EBBC-0D81318D8162}"/>
              </a:ext>
            </a:extLst>
          </p:cNvPr>
          <p:cNvSpPr/>
          <p:nvPr/>
        </p:nvSpPr>
        <p:spPr>
          <a:xfrm>
            <a:off x="7254051" y="4425664"/>
            <a:ext cx="4403711" cy="454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000" dirty="0"/>
              <a:t>※</a:t>
            </a:r>
            <a:r>
              <a:rPr lang="en-US" altLang="ja-JP" sz="1000" b="1" dirty="0">
                <a:solidFill>
                  <a:srgbClr val="FFFF00"/>
                </a:solidFill>
                <a:latin typeface="+mj-ea"/>
                <a:ea typeface="+mj-ea"/>
              </a:rPr>
              <a:t>2022</a:t>
            </a:r>
            <a:r>
              <a:rPr lang="ja-JP" altLang="en-US" sz="1000" b="1" dirty="0">
                <a:solidFill>
                  <a:srgbClr val="FFFF00"/>
                </a:solidFill>
                <a:latin typeface="+mj-ea"/>
                <a:ea typeface="+mj-ea"/>
              </a:rPr>
              <a:t>年</a:t>
            </a:r>
            <a:r>
              <a:rPr lang="en-US" altLang="ja-JP" sz="1000" b="1" dirty="0">
                <a:solidFill>
                  <a:srgbClr val="FFFF00"/>
                </a:solidFill>
                <a:latin typeface="+mj-ea"/>
                <a:ea typeface="+mj-ea"/>
              </a:rPr>
              <a:t>4</a:t>
            </a:r>
            <a:r>
              <a:rPr lang="ja-JP" altLang="en-US" sz="1000" b="1" dirty="0">
                <a:solidFill>
                  <a:srgbClr val="FFFF00"/>
                </a:solidFill>
                <a:latin typeface="+mj-ea"/>
                <a:ea typeface="+mj-ea"/>
              </a:rPr>
              <a:t>月生産分からは</a:t>
            </a:r>
            <a:r>
              <a:rPr lang="en-US" altLang="ja-JP" sz="1000" b="1" dirty="0">
                <a:solidFill>
                  <a:srgbClr val="FFFF00"/>
                </a:solidFill>
                <a:latin typeface="+mj-ea"/>
                <a:ea typeface="+mj-ea"/>
              </a:rPr>
              <a:t>novalct-setup_File_2.rcfgx </a:t>
            </a:r>
            <a:r>
              <a:rPr lang="ja-JP" altLang="en-US" sz="1000" b="1" dirty="0">
                <a:latin typeface="+mj-ea"/>
                <a:ea typeface="+mj-ea"/>
              </a:rPr>
              <a:t>以前の生産分は</a:t>
            </a:r>
            <a:r>
              <a:rPr lang="en-US" altLang="ja-JP" sz="1000" b="1" dirty="0">
                <a:latin typeface="+mj-ea"/>
                <a:ea typeface="+mj-ea"/>
              </a:rPr>
              <a:t>2022</a:t>
            </a:r>
            <a:r>
              <a:rPr lang="ja-JP" altLang="en-US" sz="1000" b="1" dirty="0">
                <a:latin typeface="+mj-ea"/>
                <a:ea typeface="+mj-ea"/>
              </a:rPr>
              <a:t>年</a:t>
            </a:r>
            <a:r>
              <a:rPr lang="en-US" altLang="ja-JP" sz="1000" b="1" dirty="0">
                <a:latin typeface="+mj-ea"/>
                <a:ea typeface="+mj-ea"/>
              </a:rPr>
              <a:t>4</a:t>
            </a:r>
            <a:r>
              <a:rPr lang="ja-JP" altLang="en-US" sz="1000" b="1" dirty="0">
                <a:latin typeface="+mj-ea"/>
                <a:ea typeface="+mj-ea"/>
              </a:rPr>
              <a:t>月生産分からは</a:t>
            </a:r>
            <a:r>
              <a:rPr lang="en-US" altLang="ja-JP" sz="1000" b="1" dirty="0">
                <a:solidFill>
                  <a:srgbClr val="FFFF00"/>
                </a:solidFill>
                <a:latin typeface="+mj-ea"/>
                <a:ea typeface="+mj-ea"/>
              </a:rPr>
              <a:t>novalct-setup_File_1.rcfgx</a:t>
            </a:r>
            <a:r>
              <a:rPr lang="ja-JP" altLang="en-US" sz="1000" b="1" dirty="0">
                <a:latin typeface="+mj-ea"/>
                <a:ea typeface="+mj-ea"/>
              </a:rPr>
              <a:t>を使用してください。</a:t>
            </a:r>
          </a:p>
          <a:p>
            <a:pPr algn="ctr"/>
            <a:endParaRPr kumimoji="1" lang="ja-JP" altLang="en-US" sz="1000" dirty="0"/>
          </a:p>
        </p:txBody>
      </p:sp>
    </p:spTree>
    <p:extLst>
      <p:ext uri="{BB962C8B-B14F-4D97-AF65-F5344CB8AC3E}">
        <p14:creationId xmlns:p14="http://schemas.microsoft.com/office/powerpoint/2010/main" val="993629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r>
              <a:rPr lang="en-US" altLang="ja-JP" sz="2800" b="1" dirty="0"/>
              <a:t>(</a:t>
            </a:r>
            <a:r>
              <a:rPr lang="ja-JP" altLang="en-US" sz="2800" b="1" dirty="0"/>
              <a:t>サイネージ横</a:t>
            </a:r>
            <a:r>
              <a:rPr lang="en-US" altLang="ja-JP" sz="2800" b="1" dirty="0"/>
              <a:t>/</a:t>
            </a:r>
            <a:r>
              <a:rPr lang="ja-JP" altLang="en-US" sz="2800" b="1" dirty="0"/>
              <a:t>縦設定</a:t>
            </a:r>
            <a:r>
              <a:rPr lang="en-US" altLang="ja-JP" sz="2800" b="1" dirty="0"/>
              <a: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grpSp>
        <p:nvGrpSpPr>
          <p:cNvPr id="29" name="グループ化 28">
            <a:extLst>
              <a:ext uri="{FF2B5EF4-FFF2-40B4-BE49-F238E27FC236}">
                <a16:creationId xmlns:a16="http://schemas.microsoft.com/office/drawing/2014/main" id="{94F64E72-63D1-8FE2-D8F0-377B042A81E2}"/>
              </a:ext>
            </a:extLst>
          </p:cNvPr>
          <p:cNvGrpSpPr/>
          <p:nvPr/>
        </p:nvGrpSpPr>
        <p:grpSpPr>
          <a:xfrm>
            <a:off x="837642" y="1063792"/>
            <a:ext cx="10516715" cy="5168733"/>
            <a:chOff x="147872" y="850844"/>
            <a:chExt cx="11978231" cy="5887036"/>
          </a:xfrm>
        </p:grpSpPr>
        <p:pic>
          <p:nvPicPr>
            <p:cNvPr id="3" name="図 2">
              <a:extLst>
                <a:ext uri="{FF2B5EF4-FFF2-40B4-BE49-F238E27FC236}">
                  <a16:creationId xmlns:a16="http://schemas.microsoft.com/office/drawing/2014/main" id="{C0327B6E-7CB5-4DEC-118C-23CFFD941C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872" y="850844"/>
              <a:ext cx="6132670" cy="5887036"/>
            </a:xfrm>
            <a:prstGeom prst="rect">
              <a:avLst/>
            </a:prstGeom>
          </p:spPr>
        </p:pic>
        <p:grpSp>
          <p:nvGrpSpPr>
            <p:cNvPr id="28" name="グループ化 27">
              <a:extLst>
                <a:ext uri="{FF2B5EF4-FFF2-40B4-BE49-F238E27FC236}">
                  <a16:creationId xmlns:a16="http://schemas.microsoft.com/office/drawing/2014/main" id="{227E1D09-351F-2D0D-1E39-BCCFE28FB84F}"/>
                </a:ext>
              </a:extLst>
            </p:cNvPr>
            <p:cNvGrpSpPr/>
            <p:nvPr/>
          </p:nvGrpSpPr>
          <p:grpSpPr>
            <a:xfrm>
              <a:off x="2435382" y="864374"/>
              <a:ext cx="9690721" cy="5328245"/>
              <a:chOff x="2435382" y="864374"/>
              <a:chExt cx="9690721" cy="5328245"/>
            </a:xfrm>
          </p:grpSpPr>
          <p:sp>
            <p:nvSpPr>
              <p:cNvPr id="5" name="フローチャート: 処理 4">
                <a:extLst>
                  <a:ext uri="{FF2B5EF4-FFF2-40B4-BE49-F238E27FC236}">
                    <a16:creationId xmlns:a16="http://schemas.microsoft.com/office/drawing/2014/main" id="{BA431C1A-22AE-E06D-391A-90F66FD5D757}"/>
                  </a:ext>
                </a:extLst>
              </p:cNvPr>
              <p:cNvSpPr/>
              <p:nvPr/>
            </p:nvSpPr>
            <p:spPr>
              <a:xfrm>
                <a:off x="7451681" y="1049837"/>
                <a:ext cx="4643749"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ボックス回転を選択</a:t>
                </a:r>
                <a:endParaRPr lang="en-US" altLang="ja-JP" sz="1000" i="0" dirty="0">
                  <a:effectLst/>
                  <a:latin typeface="+mj-ea"/>
                  <a:ea typeface="+mj-ea"/>
                </a:endParaRPr>
              </a:p>
            </p:txBody>
          </p:sp>
          <p:sp>
            <p:nvSpPr>
              <p:cNvPr id="7" name="フローチャート: 処理 6">
                <a:extLst>
                  <a:ext uri="{FF2B5EF4-FFF2-40B4-BE49-F238E27FC236}">
                    <a16:creationId xmlns:a16="http://schemas.microsoft.com/office/drawing/2014/main" id="{DE238BDA-8A11-340A-2CFA-3743A6492C54}"/>
                  </a:ext>
                </a:extLst>
              </p:cNvPr>
              <p:cNvSpPr/>
              <p:nvPr/>
            </p:nvSpPr>
            <p:spPr>
              <a:xfrm>
                <a:off x="6925901" y="1049837"/>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1</a:t>
                </a:r>
                <a:endParaRPr kumimoji="1" lang="ja-JP" altLang="en-US" sz="1000" dirty="0"/>
              </a:p>
            </p:txBody>
          </p:sp>
          <p:sp>
            <p:nvSpPr>
              <p:cNvPr id="8" name="吹き出し: 折線 7">
                <a:extLst>
                  <a:ext uri="{FF2B5EF4-FFF2-40B4-BE49-F238E27FC236}">
                    <a16:creationId xmlns:a16="http://schemas.microsoft.com/office/drawing/2014/main" id="{68A65449-9C52-0E20-244B-498711C97C72}"/>
                  </a:ext>
                </a:extLst>
              </p:cNvPr>
              <p:cNvSpPr/>
              <p:nvPr/>
            </p:nvSpPr>
            <p:spPr>
              <a:xfrm>
                <a:off x="6121651" y="1049837"/>
                <a:ext cx="553621" cy="370926"/>
              </a:xfrm>
              <a:prstGeom prst="borderCallout2">
                <a:avLst>
                  <a:gd name="adj1" fmla="val 18750"/>
                  <a:gd name="adj2" fmla="val -8333"/>
                  <a:gd name="adj3" fmla="val 18750"/>
                  <a:gd name="adj4" fmla="val -16667"/>
                  <a:gd name="adj5" fmla="val 281835"/>
                  <a:gd name="adj6" fmla="val -556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0" name="吹き出し: 折線 9">
                <a:extLst>
                  <a:ext uri="{FF2B5EF4-FFF2-40B4-BE49-F238E27FC236}">
                    <a16:creationId xmlns:a16="http://schemas.microsoft.com/office/drawing/2014/main" id="{0CC5B651-715F-9FAB-B1F1-BD4F11DCFFA1}"/>
                  </a:ext>
                </a:extLst>
              </p:cNvPr>
              <p:cNvSpPr/>
              <p:nvPr/>
            </p:nvSpPr>
            <p:spPr>
              <a:xfrm>
                <a:off x="3939766" y="864374"/>
                <a:ext cx="553621" cy="370926"/>
              </a:xfrm>
              <a:prstGeom prst="borderCallout2">
                <a:avLst>
                  <a:gd name="adj1" fmla="val 18750"/>
                  <a:gd name="adj2" fmla="val -8333"/>
                  <a:gd name="adj3" fmla="val 18750"/>
                  <a:gd name="adj4" fmla="val -16667"/>
                  <a:gd name="adj5" fmla="val 296480"/>
                  <a:gd name="adj6" fmla="val -1488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1" name="正方形/長方形 10">
                <a:extLst>
                  <a:ext uri="{FF2B5EF4-FFF2-40B4-BE49-F238E27FC236}">
                    <a16:creationId xmlns:a16="http://schemas.microsoft.com/office/drawing/2014/main" id="{35DADE2E-DE15-63B7-F1BA-BBBAE053338C}"/>
                  </a:ext>
                </a:extLst>
              </p:cNvPr>
              <p:cNvSpPr/>
              <p:nvPr/>
            </p:nvSpPr>
            <p:spPr>
              <a:xfrm>
                <a:off x="2435382" y="1937442"/>
                <a:ext cx="1376127" cy="28065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ローチャート: 処理 11">
                <a:extLst>
                  <a:ext uri="{FF2B5EF4-FFF2-40B4-BE49-F238E27FC236}">
                    <a16:creationId xmlns:a16="http://schemas.microsoft.com/office/drawing/2014/main" id="{FFFD2C8A-103C-B836-773D-77329A2F1112}"/>
                  </a:ext>
                </a:extLst>
              </p:cNvPr>
              <p:cNvSpPr/>
              <p:nvPr/>
            </p:nvSpPr>
            <p:spPr>
              <a:xfrm>
                <a:off x="7451681" y="1571734"/>
                <a:ext cx="4643749"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横</a:t>
                </a:r>
                <a:r>
                  <a:rPr lang="en-US" altLang="ja-JP" sz="1000" i="0" dirty="0">
                    <a:effectLst/>
                    <a:latin typeface="+mj-ea"/>
                    <a:ea typeface="+mj-ea"/>
                  </a:rPr>
                  <a:t>/</a:t>
                </a:r>
                <a:r>
                  <a:rPr lang="ja-JP" altLang="en-US" sz="1000" i="0" dirty="0">
                    <a:effectLst/>
                    <a:latin typeface="+mj-ea"/>
                    <a:ea typeface="+mj-ea"/>
                  </a:rPr>
                  <a:t>縦を選択します。</a:t>
                </a:r>
                <a:r>
                  <a:rPr lang="en-US" altLang="ja-JP" sz="1000" i="0" dirty="0">
                    <a:effectLst/>
                    <a:latin typeface="+mj-ea"/>
                    <a:ea typeface="+mj-ea"/>
                  </a:rPr>
                  <a:t>(</a:t>
                </a:r>
                <a:r>
                  <a:rPr lang="ja-JP" altLang="en-US" sz="1000" i="0" dirty="0">
                    <a:effectLst/>
                    <a:latin typeface="+mj-ea"/>
                    <a:ea typeface="+mj-ea"/>
                  </a:rPr>
                  <a:t>　横</a:t>
                </a:r>
                <a:r>
                  <a:rPr lang="en-US" altLang="ja-JP" sz="1000" i="0" dirty="0">
                    <a:effectLst/>
                    <a:latin typeface="+mj-ea"/>
                    <a:ea typeface="+mj-ea"/>
                  </a:rPr>
                  <a:t>(180°)</a:t>
                </a:r>
                <a:r>
                  <a:rPr lang="ja-JP" altLang="en-US" sz="1000" i="0" dirty="0">
                    <a:effectLst/>
                    <a:latin typeface="+mj-ea"/>
                    <a:ea typeface="+mj-ea"/>
                  </a:rPr>
                  <a:t>　縦</a:t>
                </a:r>
                <a:r>
                  <a:rPr lang="en-US" altLang="ja-JP" sz="1000" i="0" dirty="0">
                    <a:effectLst/>
                    <a:latin typeface="+mj-ea"/>
                    <a:ea typeface="+mj-ea"/>
                  </a:rPr>
                  <a:t>(270°)</a:t>
                </a:r>
                <a:r>
                  <a:rPr lang="ja-JP" altLang="en-US" sz="1000" i="0" dirty="0">
                    <a:effectLst/>
                    <a:latin typeface="+mj-ea"/>
                    <a:ea typeface="+mj-ea"/>
                  </a:rPr>
                  <a:t>　</a:t>
                </a:r>
                <a:r>
                  <a:rPr lang="en-US" altLang="ja-JP" sz="1000" i="0" dirty="0">
                    <a:effectLst/>
                    <a:latin typeface="+mj-ea"/>
                    <a:ea typeface="+mj-ea"/>
                  </a:rPr>
                  <a:t>)</a:t>
                </a:r>
              </a:p>
            </p:txBody>
          </p:sp>
          <p:sp>
            <p:nvSpPr>
              <p:cNvPr id="15" name="フローチャート: 処理 14">
                <a:extLst>
                  <a:ext uri="{FF2B5EF4-FFF2-40B4-BE49-F238E27FC236}">
                    <a16:creationId xmlns:a16="http://schemas.microsoft.com/office/drawing/2014/main" id="{E21DB871-62FB-79CF-F40B-F4F572AA0B0F}"/>
                  </a:ext>
                </a:extLst>
              </p:cNvPr>
              <p:cNvSpPr/>
              <p:nvPr/>
            </p:nvSpPr>
            <p:spPr>
              <a:xfrm>
                <a:off x="6925901" y="1571734"/>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2</a:t>
                </a:r>
                <a:endParaRPr kumimoji="1" lang="ja-JP" altLang="en-US" sz="1000" dirty="0"/>
              </a:p>
            </p:txBody>
          </p:sp>
          <p:sp>
            <p:nvSpPr>
              <p:cNvPr id="16" name="フローチャート: 処理 15">
                <a:extLst>
                  <a:ext uri="{FF2B5EF4-FFF2-40B4-BE49-F238E27FC236}">
                    <a16:creationId xmlns:a16="http://schemas.microsoft.com/office/drawing/2014/main" id="{6BF094F5-3625-9FF9-7643-6BCBB0A4011F}"/>
                  </a:ext>
                </a:extLst>
              </p:cNvPr>
              <p:cNvSpPr/>
              <p:nvPr/>
            </p:nvSpPr>
            <p:spPr>
              <a:xfrm>
                <a:off x="7451681" y="2093631"/>
                <a:ext cx="4643749"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受信カードに発送を選択</a:t>
                </a:r>
                <a:r>
                  <a:rPr lang="ja-JP" altLang="en-US" sz="1000" dirty="0">
                    <a:latin typeface="+mj-ea"/>
                    <a:ea typeface="+mj-ea"/>
                  </a:rPr>
                  <a:t>→すべての</a:t>
                </a:r>
                <a:r>
                  <a:rPr lang="en-US" altLang="ja-JP" sz="1000" dirty="0">
                    <a:latin typeface="+mj-ea"/>
                    <a:ea typeface="+mj-ea"/>
                  </a:rPr>
                  <a:t>…</a:t>
                </a:r>
                <a:r>
                  <a:rPr lang="ja-JP" altLang="en-US" sz="1000" dirty="0">
                    <a:latin typeface="+mj-ea"/>
                    <a:ea typeface="+mj-ea"/>
                  </a:rPr>
                  <a:t>選択→発送を選択</a:t>
                </a:r>
                <a:endParaRPr lang="en-US" altLang="ja-JP" sz="1000" i="0" dirty="0">
                  <a:effectLst/>
                  <a:latin typeface="+mj-ea"/>
                  <a:ea typeface="+mj-ea"/>
                </a:endParaRPr>
              </a:p>
            </p:txBody>
          </p:sp>
          <p:sp>
            <p:nvSpPr>
              <p:cNvPr id="17" name="フローチャート: 処理 16">
                <a:extLst>
                  <a:ext uri="{FF2B5EF4-FFF2-40B4-BE49-F238E27FC236}">
                    <a16:creationId xmlns:a16="http://schemas.microsoft.com/office/drawing/2014/main" id="{C37CE73B-3059-F5A0-D6CB-10CD711DF138}"/>
                  </a:ext>
                </a:extLst>
              </p:cNvPr>
              <p:cNvSpPr/>
              <p:nvPr/>
            </p:nvSpPr>
            <p:spPr>
              <a:xfrm>
                <a:off x="6925901" y="2093631"/>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3</a:t>
                </a:r>
                <a:endParaRPr kumimoji="1" lang="ja-JP" altLang="en-US" sz="1000" dirty="0"/>
              </a:p>
            </p:txBody>
          </p:sp>
          <p:sp>
            <p:nvSpPr>
              <p:cNvPr id="18" name="吹き出し: 折線 17">
                <a:extLst>
                  <a:ext uri="{FF2B5EF4-FFF2-40B4-BE49-F238E27FC236}">
                    <a16:creationId xmlns:a16="http://schemas.microsoft.com/office/drawing/2014/main" id="{9AFB1CA7-86D4-390B-259B-409523985D4C}"/>
                  </a:ext>
                </a:extLst>
              </p:cNvPr>
              <p:cNvSpPr/>
              <p:nvPr/>
            </p:nvSpPr>
            <p:spPr>
              <a:xfrm>
                <a:off x="6201097" y="5821693"/>
                <a:ext cx="553621" cy="370926"/>
              </a:xfrm>
              <a:prstGeom prst="borderCallout2">
                <a:avLst>
                  <a:gd name="adj1" fmla="val 18750"/>
                  <a:gd name="adj2" fmla="val -8333"/>
                  <a:gd name="adj3" fmla="val 18750"/>
                  <a:gd name="adj4" fmla="val -16667"/>
                  <a:gd name="adj5" fmla="val 198849"/>
                  <a:gd name="adj6" fmla="val -1586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6</a:t>
                </a:r>
                <a:endParaRPr kumimoji="1" lang="ja-JP" altLang="en-US" dirty="0"/>
              </a:p>
            </p:txBody>
          </p:sp>
          <p:sp>
            <p:nvSpPr>
              <p:cNvPr id="19" name="フローチャート: 処理 18">
                <a:extLst>
                  <a:ext uri="{FF2B5EF4-FFF2-40B4-BE49-F238E27FC236}">
                    <a16:creationId xmlns:a16="http://schemas.microsoft.com/office/drawing/2014/main" id="{7BE649A0-3126-2523-CDBE-49AEC073B19C}"/>
                  </a:ext>
                </a:extLst>
              </p:cNvPr>
              <p:cNvSpPr/>
              <p:nvPr/>
            </p:nvSpPr>
            <p:spPr>
              <a:xfrm>
                <a:off x="7451681" y="3990444"/>
                <a:ext cx="4643749"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設定反応が終わったら「確定」を押してください</a:t>
                </a:r>
                <a:endParaRPr lang="en-US" altLang="ja-JP" sz="1000" i="0" dirty="0">
                  <a:effectLst/>
                  <a:latin typeface="+mj-ea"/>
                  <a:ea typeface="+mj-ea"/>
                </a:endParaRPr>
              </a:p>
            </p:txBody>
          </p:sp>
          <p:sp>
            <p:nvSpPr>
              <p:cNvPr id="20" name="フローチャート: 処理 19">
                <a:extLst>
                  <a:ext uri="{FF2B5EF4-FFF2-40B4-BE49-F238E27FC236}">
                    <a16:creationId xmlns:a16="http://schemas.microsoft.com/office/drawing/2014/main" id="{D176858A-6F8C-F906-37B4-D0322F9FF739}"/>
                  </a:ext>
                </a:extLst>
              </p:cNvPr>
              <p:cNvSpPr/>
              <p:nvPr/>
            </p:nvSpPr>
            <p:spPr>
              <a:xfrm>
                <a:off x="6925901" y="3990444"/>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5</a:t>
                </a:r>
                <a:endParaRPr kumimoji="1" lang="ja-JP" altLang="en-US" sz="1000" dirty="0"/>
              </a:p>
            </p:txBody>
          </p:sp>
          <p:pic>
            <p:nvPicPr>
              <p:cNvPr id="21" name="図 20">
                <a:extLst>
                  <a:ext uri="{FF2B5EF4-FFF2-40B4-BE49-F238E27FC236}">
                    <a16:creationId xmlns:a16="http://schemas.microsoft.com/office/drawing/2014/main" id="{67F5D485-804E-517A-AEF1-E673418501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5901" y="2507972"/>
                <a:ext cx="5200202" cy="857522"/>
              </a:xfrm>
              <a:prstGeom prst="rect">
                <a:avLst/>
              </a:prstGeom>
            </p:spPr>
          </p:pic>
          <p:sp>
            <p:nvSpPr>
              <p:cNvPr id="22" name="フローチャート: 処理 21">
                <a:extLst>
                  <a:ext uri="{FF2B5EF4-FFF2-40B4-BE49-F238E27FC236}">
                    <a16:creationId xmlns:a16="http://schemas.microsoft.com/office/drawing/2014/main" id="{08FB6A8A-E832-7EAF-1D61-E3FE34D34006}"/>
                  </a:ext>
                </a:extLst>
              </p:cNvPr>
              <p:cNvSpPr/>
              <p:nvPr/>
            </p:nvSpPr>
            <p:spPr>
              <a:xfrm>
                <a:off x="7451681" y="3492507"/>
                <a:ext cx="4643749"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発送ボタンを押すとサイネージが反応します。終わるまで待ってください</a:t>
                </a:r>
                <a:endParaRPr lang="en-US" altLang="ja-JP" sz="1000" i="0" dirty="0">
                  <a:effectLst/>
                  <a:latin typeface="+mj-ea"/>
                  <a:ea typeface="+mj-ea"/>
                </a:endParaRPr>
              </a:p>
            </p:txBody>
          </p:sp>
          <p:sp>
            <p:nvSpPr>
              <p:cNvPr id="23" name="フローチャート: 処理 22">
                <a:extLst>
                  <a:ext uri="{FF2B5EF4-FFF2-40B4-BE49-F238E27FC236}">
                    <a16:creationId xmlns:a16="http://schemas.microsoft.com/office/drawing/2014/main" id="{D4CAA397-84C1-66B8-CAE2-65CF36A84FD7}"/>
                  </a:ext>
                </a:extLst>
              </p:cNvPr>
              <p:cNvSpPr/>
              <p:nvPr/>
            </p:nvSpPr>
            <p:spPr>
              <a:xfrm>
                <a:off x="6925901" y="3492506"/>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4</a:t>
                </a:r>
                <a:endParaRPr kumimoji="1" lang="ja-JP" altLang="en-US" sz="1000" dirty="0"/>
              </a:p>
            </p:txBody>
          </p:sp>
          <p:pic>
            <p:nvPicPr>
              <p:cNvPr id="24" name="図 23">
                <a:extLst>
                  <a:ext uri="{FF2B5EF4-FFF2-40B4-BE49-F238E27FC236}">
                    <a16:creationId xmlns:a16="http://schemas.microsoft.com/office/drawing/2014/main" id="{F8955958-3A7E-BF9D-51E2-621CCDBE3E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11891" y="4414102"/>
                <a:ext cx="1999182" cy="1117653"/>
              </a:xfrm>
              <a:prstGeom prst="rect">
                <a:avLst/>
              </a:prstGeom>
            </p:spPr>
          </p:pic>
          <p:sp>
            <p:nvSpPr>
              <p:cNvPr id="25" name="フローチャート: 処理 24">
                <a:extLst>
                  <a:ext uri="{FF2B5EF4-FFF2-40B4-BE49-F238E27FC236}">
                    <a16:creationId xmlns:a16="http://schemas.microsoft.com/office/drawing/2014/main" id="{D5ED13BA-78EF-94AE-2973-CFCB125C9F92}"/>
                  </a:ext>
                </a:extLst>
              </p:cNvPr>
              <p:cNvSpPr/>
              <p:nvPr/>
            </p:nvSpPr>
            <p:spPr>
              <a:xfrm>
                <a:off x="7451681" y="5808163"/>
                <a:ext cx="4643749"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固化を押します。</a:t>
                </a:r>
                <a:endParaRPr lang="en-US" altLang="ja-JP" sz="1000" i="0" dirty="0">
                  <a:effectLst/>
                  <a:latin typeface="+mj-ea"/>
                  <a:ea typeface="+mj-ea"/>
                </a:endParaRPr>
              </a:p>
            </p:txBody>
          </p:sp>
          <p:sp>
            <p:nvSpPr>
              <p:cNvPr id="26" name="フローチャート: 処理 25">
                <a:extLst>
                  <a:ext uri="{FF2B5EF4-FFF2-40B4-BE49-F238E27FC236}">
                    <a16:creationId xmlns:a16="http://schemas.microsoft.com/office/drawing/2014/main" id="{E2CC97BC-19BB-82AC-0253-F0114DC7F4A9}"/>
                  </a:ext>
                </a:extLst>
              </p:cNvPr>
              <p:cNvSpPr/>
              <p:nvPr/>
            </p:nvSpPr>
            <p:spPr>
              <a:xfrm>
                <a:off x="6925901" y="5808163"/>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6</a:t>
                </a:r>
                <a:endParaRPr kumimoji="1" lang="ja-JP" altLang="en-US" sz="1000" dirty="0"/>
              </a:p>
            </p:txBody>
          </p:sp>
          <p:sp>
            <p:nvSpPr>
              <p:cNvPr id="27" name="吹き出し: 折線 26">
                <a:extLst>
                  <a:ext uri="{FF2B5EF4-FFF2-40B4-BE49-F238E27FC236}">
                    <a16:creationId xmlns:a16="http://schemas.microsoft.com/office/drawing/2014/main" id="{9B9AD0E7-BFC9-1E07-5D18-0EE7599BEA8A}"/>
                  </a:ext>
                </a:extLst>
              </p:cNvPr>
              <p:cNvSpPr/>
              <p:nvPr/>
            </p:nvSpPr>
            <p:spPr>
              <a:xfrm>
                <a:off x="6201097" y="4972928"/>
                <a:ext cx="553621" cy="370926"/>
              </a:xfrm>
              <a:prstGeom prst="borderCallout2">
                <a:avLst>
                  <a:gd name="adj1" fmla="val 18750"/>
                  <a:gd name="adj2" fmla="val -8333"/>
                  <a:gd name="adj3" fmla="val 18750"/>
                  <a:gd name="adj4" fmla="val -16667"/>
                  <a:gd name="adj5" fmla="val 254987"/>
                  <a:gd name="adj6" fmla="val -850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grpSp>
      </p:grpSp>
    </p:spTree>
    <p:extLst>
      <p:ext uri="{BB962C8B-B14F-4D97-AF65-F5344CB8AC3E}">
        <p14:creationId xmlns:p14="http://schemas.microsoft.com/office/powerpoint/2010/main" val="1154663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ja-JP" altLang="en-US" sz="2800" b="1" dirty="0"/>
              <a:t>サイネージ画面設定</a:t>
            </a:r>
            <a:r>
              <a:rPr lang="en-US" altLang="ja-JP" sz="2800" b="1" dirty="0"/>
              <a:t>(</a:t>
            </a:r>
            <a:r>
              <a:rPr lang="ja-JP" altLang="en-US" sz="2800" b="1" dirty="0"/>
              <a:t>マッピング</a:t>
            </a:r>
            <a:r>
              <a:rPr lang="en-US" altLang="ja-JP" sz="2800" b="1" dirty="0"/>
              <a: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grpSp>
        <p:nvGrpSpPr>
          <p:cNvPr id="38" name="グループ化 37">
            <a:extLst>
              <a:ext uri="{FF2B5EF4-FFF2-40B4-BE49-F238E27FC236}">
                <a16:creationId xmlns:a16="http://schemas.microsoft.com/office/drawing/2014/main" id="{96DD9709-77C0-4F94-D1C4-97704089F97B}"/>
              </a:ext>
            </a:extLst>
          </p:cNvPr>
          <p:cNvGrpSpPr/>
          <p:nvPr/>
        </p:nvGrpSpPr>
        <p:grpSpPr>
          <a:xfrm>
            <a:off x="610196" y="1150584"/>
            <a:ext cx="10971608" cy="5117595"/>
            <a:chOff x="153592" y="904218"/>
            <a:chExt cx="11941838" cy="5570149"/>
          </a:xfrm>
        </p:grpSpPr>
        <p:pic>
          <p:nvPicPr>
            <p:cNvPr id="9" name="図 8" descr="グラフィカル ユーザー インターフェイス, アプリケーション, PowerPoint&#10;&#10;自動的に生成された説明">
              <a:extLst>
                <a:ext uri="{FF2B5EF4-FFF2-40B4-BE49-F238E27FC236}">
                  <a16:creationId xmlns:a16="http://schemas.microsoft.com/office/drawing/2014/main" id="{6DC6B25D-1D3F-DABB-2FBC-2C42B2595A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592" y="904218"/>
              <a:ext cx="7207756" cy="5100803"/>
            </a:xfrm>
            <a:prstGeom prst="rect">
              <a:avLst/>
            </a:prstGeom>
          </p:spPr>
        </p:pic>
        <p:sp>
          <p:nvSpPr>
            <p:cNvPr id="10" name="フローチャート: 処理 9">
              <a:extLst>
                <a:ext uri="{FF2B5EF4-FFF2-40B4-BE49-F238E27FC236}">
                  <a16:creationId xmlns:a16="http://schemas.microsoft.com/office/drawing/2014/main" id="{CCF3A410-7F47-0214-C54B-DBD8F9CB2AEC}"/>
                </a:ext>
              </a:extLst>
            </p:cNvPr>
            <p:cNvSpPr/>
            <p:nvPr/>
          </p:nvSpPr>
          <p:spPr>
            <a:xfrm>
              <a:off x="7985156" y="1049837"/>
              <a:ext cx="4110274"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ディスプレーの接続を選択</a:t>
              </a:r>
              <a:endParaRPr lang="en-US" altLang="ja-JP" sz="1000" i="0" dirty="0">
                <a:effectLst/>
                <a:latin typeface="+mj-ea"/>
                <a:ea typeface="+mj-ea"/>
              </a:endParaRPr>
            </a:p>
          </p:txBody>
        </p:sp>
        <p:sp>
          <p:nvSpPr>
            <p:cNvPr id="11" name="フローチャート: 処理 10">
              <a:extLst>
                <a:ext uri="{FF2B5EF4-FFF2-40B4-BE49-F238E27FC236}">
                  <a16:creationId xmlns:a16="http://schemas.microsoft.com/office/drawing/2014/main" id="{9D98F72E-F0EE-01D2-5129-03A8E5F8DF52}"/>
                </a:ext>
              </a:extLst>
            </p:cNvPr>
            <p:cNvSpPr/>
            <p:nvPr/>
          </p:nvSpPr>
          <p:spPr>
            <a:xfrm>
              <a:off x="7456131" y="1049837"/>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1</a:t>
              </a:r>
              <a:endParaRPr kumimoji="1" lang="ja-JP" altLang="en-US" sz="1000" dirty="0"/>
            </a:p>
          </p:txBody>
        </p:sp>
        <p:sp>
          <p:nvSpPr>
            <p:cNvPr id="12" name="吹き出し: 折線 11">
              <a:extLst>
                <a:ext uri="{FF2B5EF4-FFF2-40B4-BE49-F238E27FC236}">
                  <a16:creationId xmlns:a16="http://schemas.microsoft.com/office/drawing/2014/main" id="{D2DC0F22-A3C8-576B-A417-023DBE9C8A76}"/>
                </a:ext>
              </a:extLst>
            </p:cNvPr>
            <p:cNvSpPr/>
            <p:nvPr/>
          </p:nvSpPr>
          <p:spPr>
            <a:xfrm>
              <a:off x="2846634" y="906353"/>
              <a:ext cx="553621" cy="370926"/>
            </a:xfrm>
            <a:prstGeom prst="borderCallout2">
              <a:avLst>
                <a:gd name="adj1" fmla="val 18750"/>
                <a:gd name="adj2" fmla="val -8333"/>
                <a:gd name="adj3" fmla="val 18750"/>
                <a:gd name="adj4" fmla="val -16667"/>
                <a:gd name="adj5" fmla="val 69488"/>
                <a:gd name="adj6" fmla="val -1995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6" name="吹き出し: 折線 15">
              <a:extLst>
                <a:ext uri="{FF2B5EF4-FFF2-40B4-BE49-F238E27FC236}">
                  <a16:creationId xmlns:a16="http://schemas.microsoft.com/office/drawing/2014/main" id="{BC549E62-0A8E-F45A-EA0D-00BE50DDD51E}"/>
                </a:ext>
              </a:extLst>
            </p:cNvPr>
            <p:cNvSpPr/>
            <p:nvPr/>
          </p:nvSpPr>
          <p:spPr>
            <a:xfrm>
              <a:off x="4274744" y="1188101"/>
              <a:ext cx="553621" cy="370926"/>
            </a:xfrm>
            <a:prstGeom prst="borderCallout2">
              <a:avLst>
                <a:gd name="adj1" fmla="val 18750"/>
                <a:gd name="adj2" fmla="val -8333"/>
                <a:gd name="adj3" fmla="val 18750"/>
                <a:gd name="adj4" fmla="val -16667"/>
                <a:gd name="adj5" fmla="val 303802"/>
                <a:gd name="adj6" fmla="val -1488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7" name="正方形/長方形 16">
              <a:extLst>
                <a:ext uri="{FF2B5EF4-FFF2-40B4-BE49-F238E27FC236}">
                  <a16:creationId xmlns:a16="http://schemas.microsoft.com/office/drawing/2014/main" id="{C7E86C2E-7BC9-EC6B-8631-A5DB561E4DDC}"/>
                </a:ext>
              </a:extLst>
            </p:cNvPr>
            <p:cNvSpPr/>
            <p:nvPr/>
          </p:nvSpPr>
          <p:spPr>
            <a:xfrm>
              <a:off x="2761308" y="2335794"/>
              <a:ext cx="1358020" cy="22395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ローチャート: 処理 17">
              <a:extLst>
                <a:ext uri="{FF2B5EF4-FFF2-40B4-BE49-F238E27FC236}">
                  <a16:creationId xmlns:a16="http://schemas.microsoft.com/office/drawing/2014/main" id="{77B07D99-FCB4-E42F-DAAE-E4D8869D81DB}"/>
                </a:ext>
              </a:extLst>
            </p:cNvPr>
            <p:cNvSpPr/>
            <p:nvPr/>
          </p:nvSpPr>
          <p:spPr>
            <a:xfrm>
              <a:off x="7985156" y="1571734"/>
              <a:ext cx="4110274"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dirty="0">
                  <a:latin typeface="+mj-ea"/>
                  <a:ea typeface="+mj-ea"/>
                </a:rPr>
                <a:t>サイネージ画面を入力</a:t>
              </a:r>
              <a:r>
                <a:rPr lang="en-US" altLang="ja-JP" sz="1000" dirty="0">
                  <a:latin typeface="+mj-ea"/>
                  <a:ea typeface="+mj-ea"/>
                </a:rPr>
                <a:t>(4x1)</a:t>
              </a:r>
              <a:r>
                <a:rPr lang="ja-JP" altLang="en-US" sz="1000" dirty="0">
                  <a:latin typeface="+mj-ea"/>
                  <a:ea typeface="+mj-ea"/>
                </a:rPr>
                <a:t>の場合 左入力欄に</a:t>
              </a:r>
              <a:r>
                <a:rPr lang="en-US" altLang="ja-JP" sz="1000" dirty="0">
                  <a:latin typeface="+mj-ea"/>
                  <a:ea typeface="+mj-ea"/>
                </a:rPr>
                <a:t>4</a:t>
              </a:r>
              <a:r>
                <a:rPr lang="ja-JP" altLang="en-US" sz="1000" dirty="0">
                  <a:latin typeface="+mj-ea"/>
                  <a:ea typeface="+mj-ea"/>
                </a:rPr>
                <a:t>右入力欄に</a:t>
              </a:r>
              <a:r>
                <a:rPr lang="en-US" altLang="ja-JP" sz="1000" dirty="0">
                  <a:latin typeface="+mj-ea"/>
                  <a:ea typeface="+mj-ea"/>
                </a:rPr>
                <a:t>1</a:t>
              </a:r>
              <a:r>
                <a:rPr lang="ja-JP" altLang="en-US" sz="1000" dirty="0">
                  <a:latin typeface="+mj-ea"/>
                  <a:ea typeface="+mj-ea"/>
                </a:rPr>
                <a:t>を入力</a:t>
              </a:r>
              <a:endParaRPr lang="en-US" altLang="ja-JP" sz="1000" dirty="0">
                <a:latin typeface="+mj-ea"/>
                <a:ea typeface="+mj-ea"/>
              </a:endParaRPr>
            </a:p>
          </p:txBody>
        </p:sp>
        <p:sp>
          <p:nvSpPr>
            <p:cNvPr id="19" name="フローチャート: 処理 18">
              <a:extLst>
                <a:ext uri="{FF2B5EF4-FFF2-40B4-BE49-F238E27FC236}">
                  <a16:creationId xmlns:a16="http://schemas.microsoft.com/office/drawing/2014/main" id="{7B3B6CE4-11FC-17FA-22C1-E4C92582F150}"/>
                </a:ext>
              </a:extLst>
            </p:cNvPr>
            <p:cNvSpPr/>
            <p:nvPr/>
          </p:nvSpPr>
          <p:spPr>
            <a:xfrm>
              <a:off x="7456131" y="1571734"/>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2</a:t>
              </a:r>
              <a:endParaRPr kumimoji="1" lang="ja-JP" altLang="en-US" sz="1000" dirty="0"/>
            </a:p>
          </p:txBody>
        </p:sp>
        <p:sp>
          <p:nvSpPr>
            <p:cNvPr id="20" name="フローチャート: 処理 19">
              <a:extLst>
                <a:ext uri="{FF2B5EF4-FFF2-40B4-BE49-F238E27FC236}">
                  <a16:creationId xmlns:a16="http://schemas.microsoft.com/office/drawing/2014/main" id="{2AF9FE9F-6BF3-DC42-F5AD-4F179796CEE2}"/>
                </a:ext>
              </a:extLst>
            </p:cNvPr>
            <p:cNvSpPr/>
            <p:nvPr/>
          </p:nvSpPr>
          <p:spPr>
            <a:xfrm>
              <a:off x="7985156" y="2093631"/>
              <a:ext cx="4110274"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縦設定の場合</a:t>
              </a:r>
              <a:r>
                <a:rPr lang="en-US" altLang="ja-JP" sz="1000" i="0" dirty="0">
                  <a:effectLst/>
                  <a:latin typeface="+mj-ea"/>
                  <a:ea typeface="+mj-ea"/>
                </a:rPr>
                <a:t>(</a:t>
              </a:r>
              <a:r>
                <a:rPr lang="ja-JP" altLang="en-US" sz="1000" i="0" dirty="0">
                  <a:effectLst/>
                  <a:latin typeface="+mj-ea"/>
                  <a:ea typeface="+mj-ea"/>
                </a:rPr>
                <a:t>幅</a:t>
              </a:r>
              <a:r>
                <a:rPr lang="en-US" altLang="ja-JP" sz="1000" i="0" dirty="0">
                  <a:effectLst/>
                  <a:latin typeface="+mj-ea"/>
                  <a:ea typeface="+mj-ea"/>
                </a:rPr>
                <a:t>:128 </a:t>
              </a:r>
              <a:r>
                <a:rPr lang="ja-JP" altLang="en-US" sz="1000" i="0" dirty="0">
                  <a:effectLst/>
                  <a:latin typeface="+mj-ea"/>
                  <a:ea typeface="+mj-ea"/>
                </a:rPr>
                <a:t>高さ</a:t>
              </a:r>
              <a:r>
                <a:rPr lang="en-US" altLang="ja-JP" sz="1000" i="0" dirty="0">
                  <a:effectLst/>
                  <a:latin typeface="+mj-ea"/>
                  <a:ea typeface="+mj-ea"/>
                </a:rPr>
                <a:t>:256)</a:t>
              </a:r>
              <a:r>
                <a:rPr lang="ja-JP" altLang="en-US" sz="1000" i="0" dirty="0">
                  <a:effectLst/>
                  <a:latin typeface="+mj-ea"/>
                  <a:ea typeface="+mj-ea"/>
                </a:rPr>
                <a:t>横設定の場合</a:t>
              </a:r>
              <a:r>
                <a:rPr lang="en-US" altLang="ja-JP" sz="1000" i="0" dirty="0">
                  <a:effectLst/>
                  <a:latin typeface="+mj-ea"/>
                  <a:ea typeface="+mj-ea"/>
                </a:rPr>
                <a:t>(</a:t>
              </a:r>
              <a:r>
                <a:rPr lang="ja-JP" altLang="en-US" sz="1000" i="0" dirty="0">
                  <a:effectLst/>
                  <a:latin typeface="+mj-ea"/>
                  <a:ea typeface="+mj-ea"/>
                </a:rPr>
                <a:t>幅</a:t>
              </a:r>
              <a:r>
                <a:rPr lang="en-US" altLang="ja-JP" sz="1000" i="0" dirty="0">
                  <a:effectLst/>
                  <a:latin typeface="+mj-ea"/>
                  <a:ea typeface="+mj-ea"/>
                </a:rPr>
                <a:t>:256 </a:t>
              </a:r>
              <a:r>
                <a:rPr lang="ja-JP" altLang="en-US" sz="1000" i="0" dirty="0">
                  <a:effectLst/>
                  <a:latin typeface="+mj-ea"/>
                  <a:ea typeface="+mj-ea"/>
                </a:rPr>
                <a:t>高さ</a:t>
              </a:r>
              <a:r>
                <a:rPr lang="en-US" altLang="ja-JP" sz="1000" i="0" dirty="0">
                  <a:effectLst/>
                  <a:latin typeface="+mj-ea"/>
                  <a:ea typeface="+mj-ea"/>
                </a:rPr>
                <a:t>:128)</a:t>
              </a:r>
              <a:r>
                <a:rPr lang="ja-JP" altLang="en-US" sz="1000" i="0" dirty="0">
                  <a:effectLst/>
                  <a:latin typeface="+mj-ea"/>
                  <a:ea typeface="+mj-ea"/>
                </a:rPr>
                <a:t>入力</a:t>
              </a:r>
              <a:endParaRPr lang="en-US" altLang="ja-JP" sz="1000" i="0" dirty="0">
                <a:effectLst/>
                <a:latin typeface="+mj-ea"/>
                <a:ea typeface="+mj-ea"/>
              </a:endParaRPr>
            </a:p>
          </p:txBody>
        </p:sp>
        <p:sp>
          <p:nvSpPr>
            <p:cNvPr id="21" name="フローチャート: 処理 20">
              <a:extLst>
                <a:ext uri="{FF2B5EF4-FFF2-40B4-BE49-F238E27FC236}">
                  <a16:creationId xmlns:a16="http://schemas.microsoft.com/office/drawing/2014/main" id="{167ECE66-6E4A-B44A-B933-8E73261BE6C7}"/>
                </a:ext>
              </a:extLst>
            </p:cNvPr>
            <p:cNvSpPr/>
            <p:nvPr/>
          </p:nvSpPr>
          <p:spPr>
            <a:xfrm>
              <a:off x="7456131" y="2093631"/>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3</a:t>
              </a:r>
              <a:endParaRPr kumimoji="1" lang="ja-JP" altLang="en-US" sz="1000" dirty="0"/>
            </a:p>
          </p:txBody>
        </p:sp>
        <p:sp>
          <p:nvSpPr>
            <p:cNvPr id="22" name="吹き出し: 折線 21">
              <a:extLst>
                <a:ext uri="{FF2B5EF4-FFF2-40B4-BE49-F238E27FC236}">
                  <a16:creationId xmlns:a16="http://schemas.microsoft.com/office/drawing/2014/main" id="{395203AA-9657-E1CD-E734-225309C6D508}"/>
                </a:ext>
              </a:extLst>
            </p:cNvPr>
            <p:cNvSpPr/>
            <p:nvPr/>
          </p:nvSpPr>
          <p:spPr>
            <a:xfrm flipH="1">
              <a:off x="5746612" y="4490519"/>
              <a:ext cx="563654" cy="370926"/>
            </a:xfrm>
            <a:prstGeom prst="borderCallout2">
              <a:avLst>
                <a:gd name="adj1" fmla="val 18750"/>
                <a:gd name="adj2" fmla="val -8333"/>
                <a:gd name="adj3" fmla="val 18750"/>
                <a:gd name="adj4" fmla="val -16667"/>
                <a:gd name="adj5" fmla="val 291598"/>
                <a:gd name="adj6" fmla="val -879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23" name="フローチャート: 処理 22">
              <a:extLst>
                <a:ext uri="{FF2B5EF4-FFF2-40B4-BE49-F238E27FC236}">
                  <a16:creationId xmlns:a16="http://schemas.microsoft.com/office/drawing/2014/main" id="{F06C6D86-8EA5-0CF2-0914-F306A6EB6638}"/>
                </a:ext>
              </a:extLst>
            </p:cNvPr>
            <p:cNvSpPr/>
            <p:nvPr/>
          </p:nvSpPr>
          <p:spPr>
            <a:xfrm>
              <a:off x="7985156" y="5085640"/>
              <a:ext cx="4110274"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ハードウェアに発送を押す</a:t>
              </a:r>
              <a:endParaRPr lang="en-US" altLang="ja-JP" sz="1000" i="0" dirty="0">
                <a:effectLst/>
                <a:latin typeface="+mj-ea"/>
                <a:ea typeface="+mj-ea"/>
              </a:endParaRPr>
            </a:p>
          </p:txBody>
        </p:sp>
        <p:sp>
          <p:nvSpPr>
            <p:cNvPr id="24" name="フローチャート: 処理 23">
              <a:extLst>
                <a:ext uri="{FF2B5EF4-FFF2-40B4-BE49-F238E27FC236}">
                  <a16:creationId xmlns:a16="http://schemas.microsoft.com/office/drawing/2014/main" id="{DEE9E5FC-1868-0817-4601-795317521D97}"/>
                </a:ext>
              </a:extLst>
            </p:cNvPr>
            <p:cNvSpPr/>
            <p:nvPr/>
          </p:nvSpPr>
          <p:spPr>
            <a:xfrm>
              <a:off x="7456131" y="5085640"/>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5</a:t>
              </a:r>
              <a:endParaRPr kumimoji="1" lang="ja-JP" altLang="en-US" sz="1000" dirty="0"/>
            </a:p>
          </p:txBody>
        </p:sp>
        <p:sp>
          <p:nvSpPr>
            <p:cNvPr id="25" name="フローチャート: 処理 24">
              <a:extLst>
                <a:ext uri="{FF2B5EF4-FFF2-40B4-BE49-F238E27FC236}">
                  <a16:creationId xmlns:a16="http://schemas.microsoft.com/office/drawing/2014/main" id="{9E6D1020-4B6F-1E0A-1A96-83C1E6DBF58C}"/>
                </a:ext>
              </a:extLst>
            </p:cNvPr>
            <p:cNvSpPr/>
            <p:nvPr/>
          </p:nvSpPr>
          <p:spPr>
            <a:xfrm>
              <a:off x="7985156" y="2575724"/>
              <a:ext cx="4110274"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altLang="ja-JP" sz="1000" i="0" dirty="0">
                  <a:effectLst/>
                  <a:latin typeface="+mj-ea"/>
                  <a:ea typeface="+mj-ea"/>
                </a:rPr>
                <a:t>HDMI</a:t>
              </a:r>
              <a:r>
                <a:rPr lang="ja-JP" altLang="en-US" sz="1000" i="0" dirty="0">
                  <a:effectLst/>
                  <a:latin typeface="+mj-ea"/>
                  <a:ea typeface="+mj-ea"/>
                </a:rPr>
                <a:t>サイネージ</a:t>
              </a:r>
              <a:r>
                <a:rPr lang="ja-JP" altLang="en-US" sz="1000" dirty="0">
                  <a:latin typeface="+mj-ea"/>
                  <a:ea typeface="+mj-ea"/>
                </a:rPr>
                <a:t>データーケーブルと同じ型でドラッグして繋ぐ</a:t>
              </a:r>
              <a:endParaRPr lang="en-US" altLang="ja-JP" sz="1000" i="0" dirty="0">
                <a:effectLst/>
                <a:latin typeface="+mj-ea"/>
                <a:ea typeface="+mj-ea"/>
              </a:endParaRPr>
            </a:p>
          </p:txBody>
        </p:sp>
        <p:sp>
          <p:nvSpPr>
            <p:cNvPr id="26" name="フローチャート: 処理 25">
              <a:extLst>
                <a:ext uri="{FF2B5EF4-FFF2-40B4-BE49-F238E27FC236}">
                  <a16:creationId xmlns:a16="http://schemas.microsoft.com/office/drawing/2014/main" id="{198B3CFC-C9C0-D664-A050-8C6E7C2934AE}"/>
                </a:ext>
              </a:extLst>
            </p:cNvPr>
            <p:cNvSpPr/>
            <p:nvPr/>
          </p:nvSpPr>
          <p:spPr>
            <a:xfrm>
              <a:off x="7456131" y="2575723"/>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4</a:t>
              </a:r>
              <a:endParaRPr kumimoji="1" lang="ja-JP" altLang="en-US" sz="1000" dirty="0"/>
            </a:p>
          </p:txBody>
        </p:sp>
        <p:sp>
          <p:nvSpPr>
            <p:cNvPr id="27" name="フローチャート: 処理 26">
              <a:extLst>
                <a:ext uri="{FF2B5EF4-FFF2-40B4-BE49-F238E27FC236}">
                  <a16:creationId xmlns:a16="http://schemas.microsoft.com/office/drawing/2014/main" id="{1DFFB441-2C84-2912-45E1-F2FB1C428A1D}"/>
                </a:ext>
              </a:extLst>
            </p:cNvPr>
            <p:cNvSpPr/>
            <p:nvPr/>
          </p:nvSpPr>
          <p:spPr>
            <a:xfrm>
              <a:off x="7985156" y="5607537"/>
              <a:ext cx="4110274"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固化を押します。</a:t>
              </a:r>
              <a:endParaRPr lang="en-US" altLang="ja-JP" sz="1000" i="0" dirty="0">
                <a:effectLst/>
                <a:latin typeface="+mj-ea"/>
                <a:ea typeface="+mj-ea"/>
              </a:endParaRPr>
            </a:p>
          </p:txBody>
        </p:sp>
        <p:sp>
          <p:nvSpPr>
            <p:cNvPr id="28" name="フローチャート: 処理 27">
              <a:extLst>
                <a:ext uri="{FF2B5EF4-FFF2-40B4-BE49-F238E27FC236}">
                  <a16:creationId xmlns:a16="http://schemas.microsoft.com/office/drawing/2014/main" id="{4EDCA694-8BB4-3888-7467-F78AEE31162C}"/>
                </a:ext>
              </a:extLst>
            </p:cNvPr>
            <p:cNvSpPr/>
            <p:nvPr/>
          </p:nvSpPr>
          <p:spPr>
            <a:xfrm>
              <a:off x="7456131" y="5607537"/>
              <a:ext cx="417063" cy="37092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6</a:t>
              </a:r>
              <a:endParaRPr kumimoji="1" lang="ja-JP" altLang="en-US" sz="1000" dirty="0"/>
            </a:p>
          </p:txBody>
        </p:sp>
        <p:sp>
          <p:nvSpPr>
            <p:cNvPr id="29" name="吹き出し: 折線 28">
              <a:extLst>
                <a:ext uri="{FF2B5EF4-FFF2-40B4-BE49-F238E27FC236}">
                  <a16:creationId xmlns:a16="http://schemas.microsoft.com/office/drawing/2014/main" id="{D770AB7E-DB73-483C-B565-A62E44DEA92F}"/>
                </a:ext>
              </a:extLst>
            </p:cNvPr>
            <p:cNvSpPr/>
            <p:nvPr/>
          </p:nvSpPr>
          <p:spPr>
            <a:xfrm>
              <a:off x="1601937" y="2889857"/>
              <a:ext cx="553621" cy="370926"/>
            </a:xfrm>
            <a:prstGeom prst="borderCallout2">
              <a:avLst>
                <a:gd name="adj1" fmla="val 18750"/>
                <a:gd name="adj2" fmla="val -8333"/>
                <a:gd name="adj3" fmla="val 18750"/>
                <a:gd name="adj4" fmla="val -16667"/>
                <a:gd name="adj5" fmla="val 254987"/>
                <a:gd name="adj6" fmla="val -850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30" name="正方形/長方形 29">
              <a:extLst>
                <a:ext uri="{FF2B5EF4-FFF2-40B4-BE49-F238E27FC236}">
                  <a16:creationId xmlns:a16="http://schemas.microsoft.com/office/drawing/2014/main" id="{D39A3206-2D65-92DA-3E7B-AEA2D96B42D2}"/>
                </a:ext>
              </a:extLst>
            </p:cNvPr>
            <p:cNvSpPr/>
            <p:nvPr/>
          </p:nvSpPr>
          <p:spPr>
            <a:xfrm>
              <a:off x="316872" y="3723103"/>
              <a:ext cx="1013988" cy="495812"/>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吹き出し: 折線 30">
              <a:extLst>
                <a:ext uri="{FF2B5EF4-FFF2-40B4-BE49-F238E27FC236}">
                  <a16:creationId xmlns:a16="http://schemas.microsoft.com/office/drawing/2014/main" id="{856C65FB-84FA-8D8D-E1C9-05498232BFEA}"/>
                </a:ext>
              </a:extLst>
            </p:cNvPr>
            <p:cNvSpPr/>
            <p:nvPr/>
          </p:nvSpPr>
          <p:spPr>
            <a:xfrm>
              <a:off x="5911387" y="2889857"/>
              <a:ext cx="553621" cy="370926"/>
            </a:xfrm>
            <a:prstGeom prst="borderCallout2">
              <a:avLst>
                <a:gd name="adj1" fmla="val 18750"/>
                <a:gd name="adj2" fmla="val -8333"/>
                <a:gd name="adj3" fmla="val 18750"/>
                <a:gd name="adj4" fmla="val -16667"/>
                <a:gd name="adj5" fmla="val 57284"/>
                <a:gd name="adj6" fmla="val -1128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pic>
          <p:nvPicPr>
            <p:cNvPr id="32" name="図 31" descr="タイムライン&#10;&#10;自動的に生成された説明">
              <a:extLst>
                <a:ext uri="{FF2B5EF4-FFF2-40B4-BE49-F238E27FC236}">
                  <a16:creationId xmlns:a16="http://schemas.microsoft.com/office/drawing/2014/main" id="{5A4C3C67-A496-4527-7109-F89038FC9D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6131" y="3064200"/>
              <a:ext cx="4625848" cy="1027966"/>
            </a:xfrm>
            <a:prstGeom prst="rect">
              <a:avLst/>
            </a:prstGeom>
          </p:spPr>
        </p:pic>
        <p:sp>
          <p:nvSpPr>
            <p:cNvPr id="33" name="フローチャート: 処理 32">
              <a:extLst>
                <a:ext uri="{FF2B5EF4-FFF2-40B4-BE49-F238E27FC236}">
                  <a16:creationId xmlns:a16="http://schemas.microsoft.com/office/drawing/2014/main" id="{6D1DA7F4-1E75-6041-5CDD-43F68AB0D7D3}"/>
                </a:ext>
              </a:extLst>
            </p:cNvPr>
            <p:cNvSpPr/>
            <p:nvPr/>
          </p:nvSpPr>
          <p:spPr>
            <a:xfrm>
              <a:off x="7456131" y="4057674"/>
              <a:ext cx="4639299" cy="370926"/>
            </a:xfrm>
            <a:prstGeom prst="flowChartProcess">
              <a:avLst/>
            </a:prstGeom>
            <a:solidFill>
              <a:srgbClr val="FF0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1000" i="0" dirty="0">
                  <a:effectLst/>
                  <a:latin typeface="+mj-ea"/>
                  <a:ea typeface="+mj-ea"/>
                </a:rPr>
                <a:t>HDMI</a:t>
              </a:r>
              <a:r>
                <a:rPr lang="ja-JP" altLang="en-US" sz="1000" i="0" dirty="0">
                  <a:effectLst/>
                  <a:latin typeface="+mj-ea"/>
                  <a:ea typeface="+mj-ea"/>
                </a:rPr>
                <a:t>サイネージ正面基準に接続</a:t>
              </a:r>
              <a:endParaRPr lang="en-US" altLang="ja-JP" sz="1000" i="0" dirty="0">
                <a:effectLst/>
                <a:latin typeface="+mj-ea"/>
                <a:ea typeface="+mj-ea"/>
              </a:endParaRPr>
            </a:p>
          </p:txBody>
        </p:sp>
        <p:sp>
          <p:nvSpPr>
            <p:cNvPr id="34" name="吹き出し: 折線 33">
              <a:extLst>
                <a:ext uri="{FF2B5EF4-FFF2-40B4-BE49-F238E27FC236}">
                  <a16:creationId xmlns:a16="http://schemas.microsoft.com/office/drawing/2014/main" id="{CE257E65-8C19-CB00-0BDC-FFE4AAE6A3F5}"/>
                </a:ext>
              </a:extLst>
            </p:cNvPr>
            <p:cNvSpPr/>
            <p:nvPr/>
          </p:nvSpPr>
          <p:spPr>
            <a:xfrm flipH="1">
              <a:off x="4546538" y="6103441"/>
              <a:ext cx="563654" cy="370926"/>
            </a:xfrm>
            <a:prstGeom prst="borderCallout2">
              <a:avLst>
                <a:gd name="adj1" fmla="val 18750"/>
                <a:gd name="adj2" fmla="val -8333"/>
                <a:gd name="adj3" fmla="val 18750"/>
                <a:gd name="adj4" fmla="val -16667"/>
                <a:gd name="adj5" fmla="val -37906"/>
                <a:gd name="adj6" fmla="val -2277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6</a:t>
              </a:r>
              <a:endParaRPr kumimoji="1" lang="ja-JP" altLang="en-US" dirty="0"/>
            </a:p>
          </p:txBody>
        </p:sp>
        <p:sp>
          <p:nvSpPr>
            <p:cNvPr id="35" name="吹き出し: 折線 34">
              <a:extLst>
                <a:ext uri="{FF2B5EF4-FFF2-40B4-BE49-F238E27FC236}">
                  <a16:creationId xmlns:a16="http://schemas.microsoft.com/office/drawing/2014/main" id="{CB969811-E45E-0480-FC1A-35FDB1958765}"/>
                </a:ext>
              </a:extLst>
            </p:cNvPr>
            <p:cNvSpPr/>
            <p:nvPr/>
          </p:nvSpPr>
          <p:spPr>
            <a:xfrm>
              <a:off x="5264425" y="1235300"/>
              <a:ext cx="553621" cy="370926"/>
            </a:xfrm>
            <a:prstGeom prst="borderCallout2">
              <a:avLst>
                <a:gd name="adj1" fmla="val 18750"/>
                <a:gd name="adj2" fmla="val -8333"/>
                <a:gd name="adj3" fmla="val 18750"/>
                <a:gd name="adj4" fmla="val -16667"/>
                <a:gd name="adj5" fmla="val 303802"/>
                <a:gd name="adj6" fmla="val -14882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t>
              </a:r>
              <a:endParaRPr kumimoji="1" lang="ja-JP" altLang="en-US" dirty="0"/>
            </a:p>
          </p:txBody>
        </p:sp>
        <p:sp>
          <p:nvSpPr>
            <p:cNvPr id="36" name="フローチャート: 処理 35">
              <a:extLst>
                <a:ext uri="{FF2B5EF4-FFF2-40B4-BE49-F238E27FC236}">
                  <a16:creationId xmlns:a16="http://schemas.microsoft.com/office/drawing/2014/main" id="{616CB8C9-F946-5114-3E24-8E43CC3F00BD}"/>
                </a:ext>
              </a:extLst>
            </p:cNvPr>
            <p:cNvSpPr/>
            <p:nvPr/>
          </p:nvSpPr>
          <p:spPr>
            <a:xfrm>
              <a:off x="7985156" y="4536305"/>
              <a:ext cx="4110274" cy="370926"/>
            </a:xfrm>
            <a:prstGeom prst="flowChartProcess">
              <a:avLst/>
            </a:prstGeom>
            <a:solidFill>
              <a:srgbClr val="FF0000"/>
            </a:solidFill>
          </p:spPr>
          <p:style>
            <a:lnRef idx="0">
              <a:schemeClr val="accent1"/>
            </a:lnRef>
            <a:fillRef idx="3">
              <a:schemeClr val="accent1"/>
            </a:fillRef>
            <a:effectRef idx="3">
              <a:schemeClr val="accent1"/>
            </a:effectRef>
            <a:fontRef idx="minor">
              <a:schemeClr val="lt1"/>
            </a:fontRef>
          </p:style>
          <p:txBody>
            <a:bodyPr rtlCol="0" anchor="ctr"/>
            <a:lstStyle/>
            <a:p>
              <a:r>
                <a:rPr lang="ja-JP" altLang="en-US" sz="1000" i="0" dirty="0">
                  <a:effectLst/>
                  <a:latin typeface="+mj-ea"/>
                  <a:ea typeface="+mj-ea"/>
                </a:rPr>
                <a:t>間違って設定した時に「全部再設定」を押す</a:t>
              </a:r>
              <a:endParaRPr lang="en-US" altLang="ja-JP" sz="1000" i="0" dirty="0">
                <a:effectLst/>
                <a:latin typeface="+mj-ea"/>
                <a:ea typeface="+mj-ea"/>
              </a:endParaRPr>
            </a:p>
          </p:txBody>
        </p:sp>
        <p:sp>
          <p:nvSpPr>
            <p:cNvPr id="37" name="フローチャート: 処理 36">
              <a:extLst>
                <a:ext uri="{FF2B5EF4-FFF2-40B4-BE49-F238E27FC236}">
                  <a16:creationId xmlns:a16="http://schemas.microsoft.com/office/drawing/2014/main" id="{BC318F8C-1147-98F2-9B45-AC3DFF9DDCEF}"/>
                </a:ext>
              </a:extLst>
            </p:cNvPr>
            <p:cNvSpPr/>
            <p:nvPr/>
          </p:nvSpPr>
          <p:spPr>
            <a:xfrm>
              <a:off x="7456131" y="4536305"/>
              <a:ext cx="417063" cy="370926"/>
            </a:xfrm>
            <a:prstGeom prst="flowChartProcess">
              <a:avLst/>
            </a:prstGeom>
            <a:solidFill>
              <a:srgbClr val="FF0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sz="1000" dirty="0"/>
                <a:t>※</a:t>
              </a:r>
              <a:endParaRPr kumimoji="1" lang="ja-JP" altLang="en-US" sz="1000" dirty="0"/>
            </a:p>
          </p:txBody>
        </p:sp>
      </p:grpSp>
    </p:spTree>
    <p:extLst>
      <p:ext uri="{BB962C8B-B14F-4D97-AF65-F5344CB8AC3E}">
        <p14:creationId xmlns:p14="http://schemas.microsoft.com/office/powerpoint/2010/main" val="4150437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壁に掛けられた看板&#10;&#10;低い精度で自動的に生成された説明">
            <a:extLst>
              <a:ext uri="{FF2B5EF4-FFF2-40B4-BE49-F238E27FC236}">
                <a16:creationId xmlns:a16="http://schemas.microsoft.com/office/drawing/2014/main" id="{C3601E67-E19C-A9CC-78B6-AC95E71B5DA2}"/>
              </a:ext>
            </a:extLst>
          </p:cNvPr>
          <p:cNvPicPr>
            <a:picLocks noChangeAspect="1"/>
          </p:cNvPicPr>
          <p:nvPr/>
        </p:nvPicPr>
        <p:blipFill>
          <a:blip r:embed="rId2">
            <a:alphaModFix amt="20000"/>
          </a:blip>
          <a:stretch>
            <a:fillRect/>
          </a:stretch>
        </p:blipFill>
        <p:spPr>
          <a:xfrm>
            <a:off x="5" y="-28761"/>
            <a:ext cx="12191995" cy="6403519"/>
          </a:xfrm>
          <a:prstGeom prst="rect">
            <a:avLst/>
          </a:prstGeom>
        </p:spPr>
      </p:pic>
      <p:sp>
        <p:nvSpPr>
          <p:cNvPr id="17" name="タイトル 1">
            <a:extLst>
              <a:ext uri="{FF2B5EF4-FFF2-40B4-BE49-F238E27FC236}">
                <a16:creationId xmlns:a16="http://schemas.microsoft.com/office/drawing/2014/main" id="{FDEC320F-D26B-C89A-F31B-842151064A69}"/>
              </a:ext>
            </a:extLst>
          </p:cNvPr>
          <p:cNvSpPr txBox="1">
            <a:spLocks/>
          </p:cNvSpPr>
          <p:nvPr/>
        </p:nvSpPr>
        <p:spPr>
          <a:xfrm>
            <a:off x="3805065" y="2842308"/>
            <a:ext cx="4578596" cy="661383"/>
          </a:xfrm>
          <a:prstGeom prst="rect">
            <a:avLst/>
          </a:prstGeom>
        </p:spPr>
        <p:txBody>
          <a:bodyPr rtlCol="0" anchor="t">
            <a:normAutofit lnSpcReduction="10000"/>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en-US" altLang="ja-JP" sz="4400" b="1" dirty="0">
                <a:solidFill>
                  <a:schemeClr val="tx1">
                    <a:lumMod val="95000"/>
                    <a:lumOff val="5000"/>
                  </a:schemeClr>
                </a:solidFill>
              </a:rPr>
              <a:t>THANK YOU</a:t>
            </a:r>
          </a:p>
        </p:txBody>
      </p:sp>
      <p:pic>
        <p:nvPicPr>
          <p:cNvPr id="18" name="図 17">
            <a:extLst>
              <a:ext uri="{FF2B5EF4-FFF2-40B4-BE49-F238E27FC236}">
                <a16:creationId xmlns:a16="http://schemas.microsoft.com/office/drawing/2014/main" id="{FB73D2FD-EF99-38E4-15CB-437787EBF3F1}"/>
              </a:ext>
            </a:extLst>
          </p:cNvPr>
          <p:cNvPicPr>
            <a:picLocks noChangeAspect="1"/>
          </p:cNvPicPr>
          <p:nvPr/>
        </p:nvPicPr>
        <p:blipFill>
          <a:blip r:embed="rId3"/>
          <a:stretch>
            <a:fillRect/>
          </a:stretch>
        </p:blipFill>
        <p:spPr>
          <a:xfrm>
            <a:off x="5509541" y="2329785"/>
            <a:ext cx="1169643" cy="307113"/>
          </a:xfrm>
          <a:prstGeom prst="rect">
            <a:avLst/>
          </a:prstGeom>
        </p:spPr>
      </p:pic>
      <p:sp>
        <p:nvSpPr>
          <p:cNvPr id="3" name="サブタイトル 2">
            <a:extLst>
              <a:ext uri="{FF2B5EF4-FFF2-40B4-BE49-F238E27FC236}">
                <a16:creationId xmlns:a16="http://schemas.microsoft.com/office/drawing/2014/main" id="{F796645A-B649-52A9-F408-E01AB1F6B9EE}"/>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Tree>
    <p:extLst>
      <p:ext uri="{BB962C8B-B14F-4D97-AF65-F5344CB8AC3E}">
        <p14:creationId xmlns:p14="http://schemas.microsoft.com/office/powerpoint/2010/main" val="2321637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872700E4-BD8D-3DAA-C710-075B55418EF3}"/>
              </a:ext>
            </a:extLst>
          </p:cNvPr>
          <p:cNvSpPr/>
          <p:nvPr/>
        </p:nvSpPr>
        <p:spPr>
          <a:xfrm>
            <a:off x="1786550" y="4962165"/>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インストール完了後、プログラムを実行します。</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0D6514A5-17A7-28E4-FDAA-4CBF680F6B0C}"/>
              </a:ext>
            </a:extLst>
          </p:cNvPr>
          <p:cNvSpPr/>
          <p:nvPr/>
        </p:nvSpPr>
        <p:spPr>
          <a:xfrm>
            <a:off x="649333" y="4962164"/>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11" name="グループ化 10">
            <a:extLst>
              <a:ext uri="{FF2B5EF4-FFF2-40B4-BE49-F238E27FC236}">
                <a16:creationId xmlns:a16="http://schemas.microsoft.com/office/drawing/2014/main" id="{D6E3322A-A161-EED8-BD5E-B1680B296854}"/>
              </a:ext>
            </a:extLst>
          </p:cNvPr>
          <p:cNvGrpSpPr/>
          <p:nvPr/>
        </p:nvGrpSpPr>
        <p:grpSpPr>
          <a:xfrm>
            <a:off x="2286000" y="1008633"/>
            <a:ext cx="7620000" cy="3659701"/>
            <a:chOff x="1473200" y="227897"/>
            <a:chExt cx="9245600" cy="4440437"/>
          </a:xfrm>
        </p:grpSpPr>
        <p:pic>
          <p:nvPicPr>
            <p:cNvPr id="3" name="図 2" descr="グラフィカル ユーザー インターフェイス, テキスト, アプリケーション, メール&#10;&#10;自動的に生成された説明">
              <a:extLst>
                <a:ext uri="{FF2B5EF4-FFF2-40B4-BE49-F238E27FC236}">
                  <a16:creationId xmlns:a16="http://schemas.microsoft.com/office/drawing/2014/main" id="{1058FB29-6688-AC5F-A883-49C09A9B8E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3200" y="426534"/>
              <a:ext cx="9245600" cy="4241800"/>
            </a:xfrm>
            <a:prstGeom prst="rect">
              <a:avLst/>
            </a:prstGeom>
          </p:spPr>
        </p:pic>
        <p:sp>
          <p:nvSpPr>
            <p:cNvPr id="8" name="吹き出し: 折線 7">
              <a:extLst>
                <a:ext uri="{FF2B5EF4-FFF2-40B4-BE49-F238E27FC236}">
                  <a16:creationId xmlns:a16="http://schemas.microsoft.com/office/drawing/2014/main" id="{0EE417CB-B83B-8ED3-CC72-C50662E30C91}"/>
                </a:ext>
              </a:extLst>
            </p:cNvPr>
            <p:cNvSpPr/>
            <p:nvPr/>
          </p:nvSpPr>
          <p:spPr>
            <a:xfrm>
              <a:off x="5641968" y="227897"/>
              <a:ext cx="553621" cy="370926"/>
            </a:xfrm>
            <a:prstGeom prst="borderCallout2">
              <a:avLst>
                <a:gd name="adj1" fmla="val 18750"/>
                <a:gd name="adj2" fmla="val -8333"/>
                <a:gd name="adj3" fmla="val 18750"/>
                <a:gd name="adj4" fmla="val -16667"/>
                <a:gd name="adj5" fmla="val 149112"/>
                <a:gd name="adj6" fmla="val -810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grpSp>
      <p:sp>
        <p:nvSpPr>
          <p:cNvPr id="9" name="フローチャート: 処理 8">
            <a:extLst>
              <a:ext uri="{FF2B5EF4-FFF2-40B4-BE49-F238E27FC236}">
                <a16:creationId xmlns:a16="http://schemas.microsoft.com/office/drawing/2014/main" id="{F877E5B6-F3B7-BD85-72B0-BCA733B9215B}"/>
              </a:ext>
            </a:extLst>
          </p:cNvPr>
          <p:cNvSpPr/>
          <p:nvPr/>
        </p:nvSpPr>
        <p:spPr>
          <a:xfrm>
            <a:off x="1786550" y="5704550"/>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ユーザを選択します。</a:t>
            </a:r>
            <a:endParaRPr lang="en-US" altLang="ja-JP" sz="1800" b="1" i="0" dirty="0">
              <a:effectLst/>
              <a:latin typeface="+mj-ea"/>
              <a:ea typeface="+mj-ea"/>
            </a:endParaRPr>
          </a:p>
        </p:txBody>
      </p:sp>
      <p:sp>
        <p:nvSpPr>
          <p:cNvPr id="10" name="フローチャート: 処理 9">
            <a:extLst>
              <a:ext uri="{FF2B5EF4-FFF2-40B4-BE49-F238E27FC236}">
                <a16:creationId xmlns:a16="http://schemas.microsoft.com/office/drawing/2014/main" id="{66FC7C87-4F92-29AC-BE3A-CA3E484555BF}"/>
              </a:ext>
            </a:extLst>
          </p:cNvPr>
          <p:cNvSpPr/>
          <p:nvPr/>
        </p:nvSpPr>
        <p:spPr>
          <a:xfrm>
            <a:off x="649333" y="5704549"/>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2</a:t>
            </a:r>
            <a:endParaRPr kumimoji="1" lang="ja-JP" altLang="en-US" dirty="0"/>
          </a:p>
        </p:txBody>
      </p:sp>
    </p:spTree>
    <p:extLst>
      <p:ext uri="{BB962C8B-B14F-4D97-AF65-F5344CB8AC3E}">
        <p14:creationId xmlns:p14="http://schemas.microsoft.com/office/powerpoint/2010/main" val="4050456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15" name="フローチャート: 処理 14">
            <a:extLst>
              <a:ext uri="{FF2B5EF4-FFF2-40B4-BE49-F238E27FC236}">
                <a16:creationId xmlns:a16="http://schemas.microsoft.com/office/drawing/2014/main" id="{0E77DB75-9703-4A2E-BE9D-D9C6219E01DE}"/>
              </a:ext>
            </a:extLst>
          </p:cNvPr>
          <p:cNvSpPr/>
          <p:nvPr/>
        </p:nvSpPr>
        <p:spPr>
          <a:xfrm>
            <a:off x="1786550" y="4889758"/>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メディアプレイヤーログイン選択</a:t>
            </a:r>
            <a:endParaRPr lang="en-US" altLang="ja-JP" sz="1800" b="1" i="0" dirty="0">
              <a:effectLst/>
              <a:latin typeface="+mj-ea"/>
              <a:ea typeface="+mj-ea"/>
            </a:endParaRPr>
          </a:p>
        </p:txBody>
      </p:sp>
      <p:sp>
        <p:nvSpPr>
          <p:cNvPr id="16" name="フローチャート: 処理 15">
            <a:extLst>
              <a:ext uri="{FF2B5EF4-FFF2-40B4-BE49-F238E27FC236}">
                <a16:creationId xmlns:a16="http://schemas.microsoft.com/office/drawing/2014/main" id="{25E6CAFA-759B-28A6-0065-2E19E5931DAC}"/>
              </a:ext>
            </a:extLst>
          </p:cNvPr>
          <p:cNvSpPr/>
          <p:nvPr/>
        </p:nvSpPr>
        <p:spPr>
          <a:xfrm>
            <a:off x="649333" y="4889757"/>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21" name="グループ化 20">
            <a:extLst>
              <a:ext uri="{FF2B5EF4-FFF2-40B4-BE49-F238E27FC236}">
                <a16:creationId xmlns:a16="http://schemas.microsoft.com/office/drawing/2014/main" id="{BAA0903F-9A8E-DCD3-3AC0-CB0A51A3CC9C}"/>
              </a:ext>
            </a:extLst>
          </p:cNvPr>
          <p:cNvGrpSpPr/>
          <p:nvPr/>
        </p:nvGrpSpPr>
        <p:grpSpPr>
          <a:xfrm>
            <a:off x="2345266" y="1066800"/>
            <a:ext cx="7501467" cy="3389776"/>
            <a:chOff x="1473200" y="94861"/>
            <a:chExt cx="9245600" cy="4361715"/>
          </a:xfrm>
        </p:grpSpPr>
        <p:pic>
          <p:nvPicPr>
            <p:cNvPr id="12" name="図 11" descr="グラフィカル ユーザー インターフェイス, テキスト, アプリケーション, メール&#10;&#10;自動的に生成された説明">
              <a:extLst>
                <a:ext uri="{FF2B5EF4-FFF2-40B4-BE49-F238E27FC236}">
                  <a16:creationId xmlns:a16="http://schemas.microsoft.com/office/drawing/2014/main" id="{A55CFA5E-F7BB-56B0-C87E-36053B2BD5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3200" y="214776"/>
              <a:ext cx="9245600" cy="4241800"/>
            </a:xfrm>
            <a:prstGeom prst="rect">
              <a:avLst/>
            </a:prstGeom>
          </p:spPr>
        </p:pic>
        <p:sp>
          <p:nvSpPr>
            <p:cNvPr id="17" name="吹き出し: 折線 16">
              <a:extLst>
                <a:ext uri="{FF2B5EF4-FFF2-40B4-BE49-F238E27FC236}">
                  <a16:creationId xmlns:a16="http://schemas.microsoft.com/office/drawing/2014/main" id="{28B21263-8D38-70AB-A094-D6D6A5AB3981}"/>
                </a:ext>
              </a:extLst>
            </p:cNvPr>
            <p:cNvSpPr/>
            <p:nvPr/>
          </p:nvSpPr>
          <p:spPr>
            <a:xfrm>
              <a:off x="7380233" y="939593"/>
              <a:ext cx="553621" cy="370926"/>
            </a:xfrm>
            <a:prstGeom prst="borderCallout2">
              <a:avLst>
                <a:gd name="adj1" fmla="val 18750"/>
                <a:gd name="adj2" fmla="val -8333"/>
                <a:gd name="adj3" fmla="val 18750"/>
                <a:gd name="adj4" fmla="val -16667"/>
                <a:gd name="adj5" fmla="val 149112"/>
                <a:gd name="adj6" fmla="val -810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8" name="吹き出し: 折線 17">
              <a:extLst>
                <a:ext uri="{FF2B5EF4-FFF2-40B4-BE49-F238E27FC236}">
                  <a16:creationId xmlns:a16="http://schemas.microsoft.com/office/drawing/2014/main" id="{E0C31EE5-12CF-1665-BCCD-7AC299476283}"/>
                </a:ext>
              </a:extLst>
            </p:cNvPr>
            <p:cNvSpPr/>
            <p:nvPr/>
          </p:nvSpPr>
          <p:spPr>
            <a:xfrm>
              <a:off x="7380233" y="94861"/>
              <a:ext cx="553621" cy="370926"/>
            </a:xfrm>
            <a:prstGeom prst="borderCallout2">
              <a:avLst>
                <a:gd name="adj1" fmla="val 18750"/>
                <a:gd name="adj2" fmla="val -8333"/>
                <a:gd name="adj3" fmla="val 18750"/>
                <a:gd name="adj4" fmla="val -16667"/>
                <a:gd name="adj5" fmla="val 219546"/>
                <a:gd name="adj6" fmla="val -159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grpSp>
      <p:sp>
        <p:nvSpPr>
          <p:cNvPr id="19" name="フローチャート: 処理 18">
            <a:extLst>
              <a:ext uri="{FF2B5EF4-FFF2-40B4-BE49-F238E27FC236}">
                <a16:creationId xmlns:a16="http://schemas.microsoft.com/office/drawing/2014/main" id="{3F1EAE32-0F33-D899-107C-DB5DE1D5308E}"/>
              </a:ext>
            </a:extLst>
          </p:cNvPr>
          <p:cNvSpPr/>
          <p:nvPr/>
        </p:nvSpPr>
        <p:spPr>
          <a:xfrm>
            <a:off x="1786550" y="5729064"/>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1800" b="1" i="0" dirty="0">
                <a:effectLst/>
                <a:latin typeface="+mj-ea"/>
                <a:ea typeface="+mj-ea"/>
              </a:rPr>
              <a:t>Vx4s</a:t>
            </a:r>
            <a:r>
              <a:rPr lang="ja-JP" altLang="en-US" sz="1800" b="1" i="0" dirty="0">
                <a:effectLst/>
                <a:latin typeface="+mj-ea"/>
                <a:ea typeface="+mj-ea"/>
              </a:rPr>
              <a:t>の場合「高度なログインの登記」を選択</a:t>
            </a:r>
            <a:r>
              <a:rPr lang="en-US" altLang="ja-JP" b="1" dirty="0">
                <a:solidFill>
                  <a:srgbClr val="FFFF00"/>
                </a:solidFill>
                <a:latin typeface="+mj-ea"/>
                <a:ea typeface="+mj-ea"/>
              </a:rPr>
              <a:t>(PC</a:t>
            </a:r>
            <a:r>
              <a:rPr lang="ja-JP" altLang="en-US" b="1" dirty="0">
                <a:solidFill>
                  <a:srgbClr val="FFFF00"/>
                </a:solidFill>
                <a:latin typeface="+mj-ea"/>
                <a:ea typeface="+mj-ea"/>
              </a:rPr>
              <a:t>と</a:t>
            </a:r>
            <a:r>
              <a:rPr lang="en-US" altLang="ja-JP" sz="1800" b="1" i="0" dirty="0">
                <a:solidFill>
                  <a:srgbClr val="FFFF00"/>
                </a:solidFill>
                <a:effectLst/>
                <a:latin typeface="+mj-ea"/>
                <a:ea typeface="+mj-ea"/>
              </a:rPr>
              <a:t>Vx4s</a:t>
            </a:r>
            <a:r>
              <a:rPr lang="ja-JP" altLang="en-US" sz="1800" b="1" i="0" dirty="0">
                <a:solidFill>
                  <a:srgbClr val="FFFF00"/>
                </a:solidFill>
                <a:effectLst/>
                <a:latin typeface="+mj-ea"/>
                <a:ea typeface="+mj-ea"/>
              </a:rPr>
              <a:t>が</a:t>
            </a:r>
            <a:r>
              <a:rPr lang="en-US" altLang="ja-JP" sz="1800" b="1" i="0" dirty="0" err="1">
                <a:solidFill>
                  <a:srgbClr val="FFFF00"/>
                </a:solidFill>
                <a:effectLst/>
                <a:latin typeface="+mj-ea"/>
                <a:ea typeface="+mj-ea"/>
              </a:rPr>
              <a:t>usb</a:t>
            </a:r>
            <a:r>
              <a:rPr lang="ja-JP" altLang="en-US" sz="1800" b="1" i="0" dirty="0">
                <a:solidFill>
                  <a:srgbClr val="FFFF00"/>
                </a:solidFill>
                <a:effectLst/>
                <a:latin typeface="+mj-ea"/>
                <a:ea typeface="+mj-ea"/>
              </a:rPr>
              <a:t>ポートで繋がっている状態</a:t>
            </a:r>
            <a:r>
              <a:rPr lang="en-US" altLang="ja-JP" b="1" dirty="0">
                <a:solidFill>
                  <a:srgbClr val="FFFF00"/>
                </a:solidFill>
                <a:latin typeface="+mj-ea"/>
                <a:ea typeface="+mj-ea"/>
              </a:rPr>
              <a:t>)</a:t>
            </a:r>
            <a:endParaRPr lang="en-US" altLang="ja-JP" sz="1800" b="1" i="0" dirty="0">
              <a:solidFill>
                <a:srgbClr val="FFFF00"/>
              </a:solidFill>
              <a:effectLst/>
              <a:latin typeface="+mj-ea"/>
              <a:ea typeface="+mj-ea"/>
            </a:endParaRPr>
          </a:p>
        </p:txBody>
      </p:sp>
      <p:sp>
        <p:nvSpPr>
          <p:cNvPr id="20" name="フローチャート: 処理 19">
            <a:extLst>
              <a:ext uri="{FF2B5EF4-FFF2-40B4-BE49-F238E27FC236}">
                <a16:creationId xmlns:a16="http://schemas.microsoft.com/office/drawing/2014/main" id="{CB72EE2E-568D-71AA-B185-8D284F2E5757}"/>
              </a:ext>
            </a:extLst>
          </p:cNvPr>
          <p:cNvSpPr/>
          <p:nvPr/>
        </p:nvSpPr>
        <p:spPr>
          <a:xfrm>
            <a:off x="649333" y="5729063"/>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2</a:t>
            </a:r>
            <a:endParaRPr kumimoji="1" lang="ja-JP" altLang="en-US" dirty="0"/>
          </a:p>
        </p:txBody>
      </p:sp>
    </p:spTree>
    <p:extLst>
      <p:ext uri="{BB962C8B-B14F-4D97-AF65-F5344CB8AC3E}">
        <p14:creationId xmlns:p14="http://schemas.microsoft.com/office/powerpoint/2010/main" val="2034807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C0D77683-6D82-B552-A818-F89215C53D5C}"/>
              </a:ext>
            </a:extLst>
          </p:cNvPr>
          <p:cNvSpPr/>
          <p:nvPr/>
        </p:nvSpPr>
        <p:spPr>
          <a:xfrm>
            <a:off x="1786550" y="4968936"/>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1800" b="1" i="0" dirty="0">
                <a:effectLst/>
                <a:latin typeface="+mj-ea"/>
                <a:ea typeface="+mj-ea"/>
              </a:rPr>
              <a:t>AP</a:t>
            </a:r>
            <a:r>
              <a:rPr lang="ja-JP" altLang="en-US" sz="1800" b="1" i="0" dirty="0">
                <a:effectLst/>
                <a:latin typeface="+mj-ea"/>
                <a:ea typeface="+mj-ea"/>
              </a:rPr>
              <a:t>で接続している</a:t>
            </a:r>
            <a:r>
              <a:rPr lang="en-US" altLang="ja-JP" sz="1800" b="1" i="0" dirty="0">
                <a:effectLst/>
                <a:latin typeface="+mj-ea"/>
                <a:ea typeface="+mj-ea"/>
              </a:rPr>
              <a:t>TB4</a:t>
            </a:r>
            <a:r>
              <a:rPr lang="ja-JP" altLang="en-US" b="1" dirty="0">
                <a:latin typeface="+mj-ea"/>
                <a:ea typeface="+mj-ea"/>
              </a:rPr>
              <a:t>を選択</a:t>
            </a:r>
            <a:r>
              <a:rPr lang="en-US" altLang="ja-JP" b="1" dirty="0">
                <a:latin typeface="+mj-ea"/>
                <a:ea typeface="+mj-ea"/>
              </a:rPr>
              <a:t>(vx4s</a:t>
            </a:r>
            <a:r>
              <a:rPr lang="ja-JP" altLang="en-US" b="1" dirty="0">
                <a:latin typeface="+mj-ea"/>
                <a:ea typeface="+mj-ea"/>
              </a:rPr>
              <a:t>の場合</a:t>
            </a:r>
            <a:r>
              <a:rPr lang="en-US" altLang="ja-JP" b="1" dirty="0" err="1">
                <a:latin typeface="+mj-ea"/>
                <a:ea typeface="+mj-ea"/>
              </a:rPr>
              <a:t>ip</a:t>
            </a:r>
            <a:r>
              <a:rPr lang="ja-JP" altLang="en-US" b="1" dirty="0">
                <a:latin typeface="+mj-ea"/>
                <a:ea typeface="+mj-ea"/>
              </a:rPr>
              <a:t>形式で表示</a:t>
            </a:r>
            <a:r>
              <a:rPr lang="en-US" altLang="ja-JP" b="1" dirty="0">
                <a:latin typeface="+mj-ea"/>
                <a:ea typeface="+mj-ea"/>
              </a:rPr>
              <a:t>)</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ACFCAD12-89A8-2315-95B9-79EF5C123BA2}"/>
              </a:ext>
            </a:extLst>
          </p:cNvPr>
          <p:cNvSpPr/>
          <p:nvPr/>
        </p:nvSpPr>
        <p:spPr>
          <a:xfrm>
            <a:off x="649333" y="4968935"/>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9" name="フローチャート: 処理 8">
            <a:extLst>
              <a:ext uri="{FF2B5EF4-FFF2-40B4-BE49-F238E27FC236}">
                <a16:creationId xmlns:a16="http://schemas.microsoft.com/office/drawing/2014/main" id="{A6D45114-C62C-3DDF-9903-AA603BBC980F}"/>
              </a:ext>
            </a:extLst>
          </p:cNvPr>
          <p:cNvSpPr/>
          <p:nvPr/>
        </p:nvSpPr>
        <p:spPr>
          <a:xfrm>
            <a:off x="1786550" y="5716669"/>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システムに接続を選択</a:t>
            </a:r>
            <a:endParaRPr lang="en-US" altLang="ja-JP" sz="1800" b="1" i="0" dirty="0">
              <a:effectLst/>
              <a:latin typeface="+mj-ea"/>
              <a:ea typeface="+mj-ea"/>
            </a:endParaRPr>
          </a:p>
        </p:txBody>
      </p:sp>
      <p:sp>
        <p:nvSpPr>
          <p:cNvPr id="10" name="フローチャート: 処理 9">
            <a:extLst>
              <a:ext uri="{FF2B5EF4-FFF2-40B4-BE49-F238E27FC236}">
                <a16:creationId xmlns:a16="http://schemas.microsoft.com/office/drawing/2014/main" id="{989D661E-20A9-FEA5-D371-E085390117BF}"/>
              </a:ext>
            </a:extLst>
          </p:cNvPr>
          <p:cNvSpPr/>
          <p:nvPr/>
        </p:nvSpPr>
        <p:spPr>
          <a:xfrm>
            <a:off x="649333" y="5716669"/>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2</a:t>
            </a:r>
            <a:endParaRPr kumimoji="1" lang="ja-JP" altLang="en-US" dirty="0"/>
          </a:p>
        </p:txBody>
      </p:sp>
      <p:grpSp>
        <p:nvGrpSpPr>
          <p:cNvPr id="22" name="グループ化 21">
            <a:extLst>
              <a:ext uri="{FF2B5EF4-FFF2-40B4-BE49-F238E27FC236}">
                <a16:creationId xmlns:a16="http://schemas.microsoft.com/office/drawing/2014/main" id="{4E061AF1-9CE3-FEFD-32D7-EDB1C6BD8443}"/>
              </a:ext>
            </a:extLst>
          </p:cNvPr>
          <p:cNvGrpSpPr/>
          <p:nvPr/>
        </p:nvGrpSpPr>
        <p:grpSpPr>
          <a:xfrm>
            <a:off x="1686859" y="1029413"/>
            <a:ext cx="8818282" cy="3806310"/>
            <a:chOff x="1473200" y="855428"/>
            <a:chExt cx="9245600" cy="4241800"/>
          </a:xfrm>
        </p:grpSpPr>
        <p:pic>
          <p:nvPicPr>
            <p:cNvPr id="3" name="図 2">
              <a:extLst>
                <a:ext uri="{FF2B5EF4-FFF2-40B4-BE49-F238E27FC236}">
                  <a16:creationId xmlns:a16="http://schemas.microsoft.com/office/drawing/2014/main" id="{2F444AAD-A90F-1507-2B01-2D97F07146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3200" y="855428"/>
              <a:ext cx="9245600" cy="4241800"/>
            </a:xfrm>
            <a:prstGeom prst="rect">
              <a:avLst/>
            </a:prstGeom>
          </p:spPr>
        </p:pic>
        <p:sp>
          <p:nvSpPr>
            <p:cNvPr id="8" name="吹き出し: 折線 7">
              <a:extLst>
                <a:ext uri="{FF2B5EF4-FFF2-40B4-BE49-F238E27FC236}">
                  <a16:creationId xmlns:a16="http://schemas.microsoft.com/office/drawing/2014/main" id="{2BDEE60F-D352-78E2-B3DA-22BAAE17176E}"/>
                </a:ext>
              </a:extLst>
            </p:cNvPr>
            <p:cNvSpPr/>
            <p:nvPr/>
          </p:nvSpPr>
          <p:spPr>
            <a:xfrm>
              <a:off x="4790942" y="2856783"/>
              <a:ext cx="553621" cy="370926"/>
            </a:xfrm>
            <a:prstGeom prst="borderCallout2">
              <a:avLst>
                <a:gd name="adj1" fmla="val 18750"/>
                <a:gd name="adj2" fmla="val -8333"/>
                <a:gd name="adj3" fmla="val 18750"/>
                <a:gd name="adj4" fmla="val -16667"/>
                <a:gd name="adj5" fmla="val -68117"/>
                <a:gd name="adj6" fmla="val -1284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1" name="吹き出し: 折線 10">
              <a:extLst>
                <a:ext uri="{FF2B5EF4-FFF2-40B4-BE49-F238E27FC236}">
                  <a16:creationId xmlns:a16="http://schemas.microsoft.com/office/drawing/2014/main" id="{31F74FEE-5076-14C6-7D29-E5A8B4C90002}"/>
                </a:ext>
              </a:extLst>
            </p:cNvPr>
            <p:cNvSpPr/>
            <p:nvPr/>
          </p:nvSpPr>
          <p:spPr>
            <a:xfrm>
              <a:off x="8783520" y="3680648"/>
              <a:ext cx="553621" cy="370926"/>
            </a:xfrm>
            <a:prstGeom prst="borderCallout2">
              <a:avLst>
                <a:gd name="adj1" fmla="val 18750"/>
                <a:gd name="adj2" fmla="val -8333"/>
                <a:gd name="adj3" fmla="val 18750"/>
                <a:gd name="adj4" fmla="val -16667"/>
                <a:gd name="adj5" fmla="val 222335"/>
                <a:gd name="adj6" fmla="val -115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grpSp>
    </p:spTree>
    <p:extLst>
      <p:ext uri="{BB962C8B-B14F-4D97-AF65-F5344CB8AC3E}">
        <p14:creationId xmlns:p14="http://schemas.microsoft.com/office/powerpoint/2010/main" val="3378239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750EAB7C-43D1-47D1-D713-233B877B3E14}"/>
              </a:ext>
            </a:extLst>
          </p:cNvPr>
          <p:cNvSpPr/>
          <p:nvPr/>
        </p:nvSpPr>
        <p:spPr>
          <a:xfrm>
            <a:off x="1786550" y="4991579"/>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ユーザー名を入力</a:t>
            </a:r>
            <a:r>
              <a:rPr lang="en-US" altLang="ja-JP" sz="1800" b="1" i="0" dirty="0">
                <a:effectLst/>
                <a:latin typeface="+mj-ea"/>
                <a:ea typeface="+mj-ea"/>
              </a:rPr>
              <a:t>(admin)</a:t>
            </a:r>
          </a:p>
        </p:txBody>
      </p:sp>
      <p:sp>
        <p:nvSpPr>
          <p:cNvPr id="7" name="フローチャート: 処理 6">
            <a:extLst>
              <a:ext uri="{FF2B5EF4-FFF2-40B4-BE49-F238E27FC236}">
                <a16:creationId xmlns:a16="http://schemas.microsoft.com/office/drawing/2014/main" id="{D0EA865E-0635-591A-D854-AA5C2DA3B3D0}"/>
              </a:ext>
            </a:extLst>
          </p:cNvPr>
          <p:cNvSpPr/>
          <p:nvPr/>
        </p:nvSpPr>
        <p:spPr>
          <a:xfrm>
            <a:off x="649333" y="4991578"/>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9" name="フローチャート: 処理 8">
            <a:extLst>
              <a:ext uri="{FF2B5EF4-FFF2-40B4-BE49-F238E27FC236}">
                <a16:creationId xmlns:a16="http://schemas.microsoft.com/office/drawing/2014/main" id="{47E34ECE-4C5E-F625-818C-9E8BB437B606}"/>
              </a:ext>
            </a:extLst>
          </p:cNvPr>
          <p:cNvSpPr/>
          <p:nvPr/>
        </p:nvSpPr>
        <p:spPr>
          <a:xfrm>
            <a:off x="1786550" y="5739312"/>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パスワードを入力</a:t>
            </a:r>
            <a:r>
              <a:rPr lang="en-US" altLang="ja-JP" sz="1800" b="1" i="0" dirty="0">
                <a:effectLst/>
                <a:latin typeface="+mj-ea"/>
                <a:ea typeface="+mj-ea"/>
              </a:rPr>
              <a:t>(123456)(vx4s</a:t>
            </a:r>
            <a:r>
              <a:rPr lang="ja-JP" altLang="en-US" b="1" dirty="0">
                <a:latin typeface="+mj-ea"/>
                <a:ea typeface="+mj-ea"/>
              </a:rPr>
              <a:t>の場合パスワード</a:t>
            </a:r>
            <a:r>
              <a:rPr lang="en-US" altLang="ja-JP" b="1" dirty="0">
                <a:latin typeface="+mj-ea"/>
                <a:ea typeface="+mj-ea"/>
              </a:rPr>
              <a:t>(666</a:t>
            </a:r>
            <a:r>
              <a:rPr lang="ja-JP" altLang="en-US" b="1" dirty="0">
                <a:latin typeface="+mj-ea"/>
                <a:ea typeface="+mj-ea"/>
              </a:rPr>
              <a:t>のみ入力</a:t>
            </a:r>
            <a:r>
              <a:rPr lang="en-US" altLang="ja-JP" b="1" dirty="0">
                <a:latin typeface="+mj-ea"/>
                <a:ea typeface="+mj-ea"/>
              </a:rPr>
              <a:t>)</a:t>
            </a:r>
            <a:r>
              <a:rPr lang="en-US" altLang="ja-JP" sz="1800" b="1" i="0" dirty="0">
                <a:effectLst/>
                <a:latin typeface="+mj-ea"/>
                <a:ea typeface="+mj-ea"/>
              </a:rPr>
              <a:t>)</a:t>
            </a:r>
          </a:p>
        </p:txBody>
      </p:sp>
      <p:sp>
        <p:nvSpPr>
          <p:cNvPr id="10" name="フローチャート: 処理 9">
            <a:extLst>
              <a:ext uri="{FF2B5EF4-FFF2-40B4-BE49-F238E27FC236}">
                <a16:creationId xmlns:a16="http://schemas.microsoft.com/office/drawing/2014/main" id="{79C61383-09F7-49FB-735B-C5B55A57DA71}"/>
              </a:ext>
            </a:extLst>
          </p:cNvPr>
          <p:cNvSpPr/>
          <p:nvPr/>
        </p:nvSpPr>
        <p:spPr>
          <a:xfrm>
            <a:off x="649333" y="5739311"/>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2</a:t>
            </a:r>
            <a:endParaRPr kumimoji="1" lang="ja-JP" altLang="en-US" dirty="0"/>
          </a:p>
        </p:txBody>
      </p:sp>
      <p:grpSp>
        <p:nvGrpSpPr>
          <p:cNvPr id="12" name="グループ化 11">
            <a:extLst>
              <a:ext uri="{FF2B5EF4-FFF2-40B4-BE49-F238E27FC236}">
                <a16:creationId xmlns:a16="http://schemas.microsoft.com/office/drawing/2014/main" id="{271E597C-A93D-3563-B990-86C1A4E56879}"/>
              </a:ext>
            </a:extLst>
          </p:cNvPr>
          <p:cNvGrpSpPr/>
          <p:nvPr/>
        </p:nvGrpSpPr>
        <p:grpSpPr>
          <a:xfrm>
            <a:off x="1833019" y="925493"/>
            <a:ext cx="8525961" cy="3911636"/>
            <a:chOff x="1473200" y="826283"/>
            <a:chExt cx="9245600" cy="4241800"/>
          </a:xfrm>
        </p:grpSpPr>
        <p:pic>
          <p:nvPicPr>
            <p:cNvPr id="3" name="図 2">
              <a:extLst>
                <a:ext uri="{FF2B5EF4-FFF2-40B4-BE49-F238E27FC236}">
                  <a16:creationId xmlns:a16="http://schemas.microsoft.com/office/drawing/2014/main" id="{5C47DBDF-C6E2-96CB-F21F-F11E7F2E25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3200" y="826283"/>
              <a:ext cx="9245600" cy="4241800"/>
            </a:xfrm>
            <a:prstGeom prst="rect">
              <a:avLst/>
            </a:prstGeom>
          </p:spPr>
        </p:pic>
        <p:sp>
          <p:nvSpPr>
            <p:cNvPr id="8" name="吹き出し: 折線 7">
              <a:extLst>
                <a:ext uri="{FF2B5EF4-FFF2-40B4-BE49-F238E27FC236}">
                  <a16:creationId xmlns:a16="http://schemas.microsoft.com/office/drawing/2014/main" id="{CA9A199E-559F-554E-E54E-EEDB7680A2AC}"/>
                </a:ext>
              </a:extLst>
            </p:cNvPr>
            <p:cNvSpPr/>
            <p:nvPr/>
          </p:nvSpPr>
          <p:spPr>
            <a:xfrm>
              <a:off x="7706158" y="2051025"/>
              <a:ext cx="553621" cy="370926"/>
            </a:xfrm>
            <a:prstGeom prst="borderCallout2">
              <a:avLst>
                <a:gd name="adj1" fmla="val 18750"/>
                <a:gd name="adj2" fmla="val -8333"/>
                <a:gd name="adj3" fmla="val 18750"/>
                <a:gd name="adj4" fmla="val -16667"/>
                <a:gd name="adj5" fmla="val 134467"/>
                <a:gd name="adj6" fmla="val -1218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1" name="吹き出し: 折線 10">
              <a:extLst>
                <a:ext uri="{FF2B5EF4-FFF2-40B4-BE49-F238E27FC236}">
                  <a16:creationId xmlns:a16="http://schemas.microsoft.com/office/drawing/2014/main" id="{BA5166A2-D71F-3AA7-896B-D10B8014F3C9}"/>
                </a:ext>
              </a:extLst>
            </p:cNvPr>
            <p:cNvSpPr/>
            <p:nvPr/>
          </p:nvSpPr>
          <p:spPr>
            <a:xfrm>
              <a:off x="8584344" y="3336616"/>
              <a:ext cx="553621" cy="370926"/>
            </a:xfrm>
            <a:prstGeom prst="borderCallout2">
              <a:avLst>
                <a:gd name="adj1" fmla="val 18750"/>
                <a:gd name="adj2" fmla="val -8333"/>
                <a:gd name="adj3" fmla="val 18750"/>
                <a:gd name="adj4" fmla="val -16667"/>
                <a:gd name="adj5" fmla="val -46150"/>
                <a:gd name="adj6" fmla="val -1823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grpSp>
    </p:spTree>
    <p:extLst>
      <p:ext uri="{BB962C8B-B14F-4D97-AF65-F5344CB8AC3E}">
        <p14:creationId xmlns:p14="http://schemas.microsoft.com/office/powerpoint/2010/main" val="708370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F7B6DE88-5816-C71C-B945-30E585479F48}"/>
              </a:ext>
            </a:extLst>
          </p:cNvPr>
          <p:cNvSpPr/>
          <p:nvPr/>
        </p:nvSpPr>
        <p:spPr>
          <a:xfrm>
            <a:off x="1786550" y="5522559"/>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登録</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905AD8FB-DAC2-69B6-1989-C507787559D3}"/>
              </a:ext>
            </a:extLst>
          </p:cNvPr>
          <p:cNvSpPr/>
          <p:nvPr/>
        </p:nvSpPr>
        <p:spPr>
          <a:xfrm>
            <a:off x="649333" y="5522558"/>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9" name="グループ化 8">
            <a:extLst>
              <a:ext uri="{FF2B5EF4-FFF2-40B4-BE49-F238E27FC236}">
                <a16:creationId xmlns:a16="http://schemas.microsoft.com/office/drawing/2014/main" id="{EDF0D972-F242-631D-FB35-24BB4C53E021}"/>
              </a:ext>
            </a:extLst>
          </p:cNvPr>
          <p:cNvGrpSpPr/>
          <p:nvPr/>
        </p:nvGrpSpPr>
        <p:grpSpPr>
          <a:xfrm>
            <a:off x="1794435" y="1092557"/>
            <a:ext cx="8603129" cy="3947040"/>
            <a:chOff x="1473200" y="817230"/>
            <a:chExt cx="9245600" cy="4241800"/>
          </a:xfrm>
        </p:grpSpPr>
        <p:pic>
          <p:nvPicPr>
            <p:cNvPr id="3" name="図 2">
              <a:extLst>
                <a:ext uri="{FF2B5EF4-FFF2-40B4-BE49-F238E27FC236}">
                  <a16:creationId xmlns:a16="http://schemas.microsoft.com/office/drawing/2014/main" id="{43BF30EF-EE62-0569-F8BD-C7C14C2976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3200" y="817230"/>
              <a:ext cx="9245600" cy="4241800"/>
            </a:xfrm>
            <a:prstGeom prst="rect">
              <a:avLst/>
            </a:prstGeom>
          </p:spPr>
        </p:pic>
        <p:sp>
          <p:nvSpPr>
            <p:cNvPr id="8" name="吹き出し: 折線 7">
              <a:extLst>
                <a:ext uri="{FF2B5EF4-FFF2-40B4-BE49-F238E27FC236}">
                  <a16:creationId xmlns:a16="http://schemas.microsoft.com/office/drawing/2014/main" id="{584351BB-D042-A171-59A2-782BA4A1ACE5}"/>
                </a:ext>
              </a:extLst>
            </p:cNvPr>
            <p:cNvSpPr/>
            <p:nvPr/>
          </p:nvSpPr>
          <p:spPr>
            <a:xfrm>
              <a:off x="6212337" y="3151153"/>
              <a:ext cx="553621" cy="370926"/>
            </a:xfrm>
            <a:prstGeom prst="borderCallout2">
              <a:avLst>
                <a:gd name="adj1" fmla="val 18750"/>
                <a:gd name="adj2" fmla="val -8333"/>
                <a:gd name="adj3" fmla="val 18750"/>
                <a:gd name="adj4" fmla="val -16667"/>
                <a:gd name="adj5" fmla="val 134467"/>
                <a:gd name="adj6" fmla="val -1218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grpSp>
    </p:spTree>
    <p:extLst>
      <p:ext uri="{BB962C8B-B14F-4D97-AF65-F5344CB8AC3E}">
        <p14:creationId xmlns:p14="http://schemas.microsoft.com/office/powerpoint/2010/main" val="1698127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C8919AE9-5E75-9861-E176-73F2107EDDE0}"/>
              </a:ext>
            </a:extLst>
          </p:cNvPr>
          <p:cNvSpPr/>
          <p:nvPr/>
        </p:nvSpPr>
        <p:spPr>
          <a:xfrm>
            <a:off x="1786550" y="5657465"/>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ディスプレーの配置</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BF25F108-3EA1-D567-43E0-3357BDC096B0}"/>
              </a:ext>
            </a:extLst>
          </p:cNvPr>
          <p:cNvSpPr/>
          <p:nvPr/>
        </p:nvSpPr>
        <p:spPr>
          <a:xfrm>
            <a:off x="649333" y="5657464"/>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9" name="グループ化 8">
            <a:extLst>
              <a:ext uri="{FF2B5EF4-FFF2-40B4-BE49-F238E27FC236}">
                <a16:creationId xmlns:a16="http://schemas.microsoft.com/office/drawing/2014/main" id="{A890DC6C-9F16-8331-AB31-B366F9E3FAC5}"/>
              </a:ext>
            </a:extLst>
          </p:cNvPr>
          <p:cNvGrpSpPr/>
          <p:nvPr/>
        </p:nvGrpSpPr>
        <p:grpSpPr>
          <a:xfrm>
            <a:off x="1839156" y="1286329"/>
            <a:ext cx="8513687" cy="3906005"/>
            <a:chOff x="1589537" y="837320"/>
            <a:chExt cx="9245600" cy="4241800"/>
          </a:xfrm>
        </p:grpSpPr>
        <p:pic>
          <p:nvPicPr>
            <p:cNvPr id="3" name="図 2">
              <a:extLst>
                <a:ext uri="{FF2B5EF4-FFF2-40B4-BE49-F238E27FC236}">
                  <a16:creationId xmlns:a16="http://schemas.microsoft.com/office/drawing/2014/main" id="{C05E7C35-85D9-8395-8A36-5DD5B533BB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9537" y="837320"/>
              <a:ext cx="9245600" cy="4241800"/>
            </a:xfrm>
            <a:prstGeom prst="rect">
              <a:avLst/>
            </a:prstGeom>
          </p:spPr>
        </p:pic>
        <p:sp>
          <p:nvSpPr>
            <p:cNvPr id="8" name="吹き出し: 折線 7">
              <a:extLst>
                <a:ext uri="{FF2B5EF4-FFF2-40B4-BE49-F238E27FC236}">
                  <a16:creationId xmlns:a16="http://schemas.microsoft.com/office/drawing/2014/main" id="{23D1F29A-3A50-99E2-A6F3-CBB6D5D152E3}"/>
                </a:ext>
              </a:extLst>
            </p:cNvPr>
            <p:cNvSpPr/>
            <p:nvPr/>
          </p:nvSpPr>
          <p:spPr>
            <a:xfrm>
              <a:off x="6289969" y="2958220"/>
              <a:ext cx="553621" cy="370926"/>
            </a:xfrm>
            <a:prstGeom prst="borderCallout2">
              <a:avLst>
                <a:gd name="adj1" fmla="val 18750"/>
                <a:gd name="adj2" fmla="val -8333"/>
                <a:gd name="adj3" fmla="val 18750"/>
                <a:gd name="adj4" fmla="val -16667"/>
                <a:gd name="adj5" fmla="val -243853"/>
                <a:gd name="adj6" fmla="val -6550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grpSp>
    </p:spTree>
    <p:extLst>
      <p:ext uri="{BB962C8B-B14F-4D97-AF65-F5344CB8AC3E}">
        <p14:creationId xmlns:p14="http://schemas.microsoft.com/office/powerpoint/2010/main" val="2971742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CBCEC165-4447-FB44-D61A-0536164D34A7}"/>
              </a:ext>
            </a:extLst>
          </p:cNvPr>
          <p:cNvSpPr/>
          <p:nvPr/>
        </p:nvSpPr>
        <p:spPr>
          <a:xfrm>
            <a:off x="1786550" y="5724038"/>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次へを押します。</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7AD05A02-F187-ED98-315D-5572FF647F9A}"/>
              </a:ext>
            </a:extLst>
          </p:cNvPr>
          <p:cNvSpPr/>
          <p:nvPr/>
        </p:nvSpPr>
        <p:spPr>
          <a:xfrm>
            <a:off x="649333" y="5724037"/>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9" name="グループ化 8">
            <a:extLst>
              <a:ext uri="{FF2B5EF4-FFF2-40B4-BE49-F238E27FC236}">
                <a16:creationId xmlns:a16="http://schemas.microsoft.com/office/drawing/2014/main" id="{911D4368-07D5-B488-934C-86AF12EBB91D}"/>
              </a:ext>
            </a:extLst>
          </p:cNvPr>
          <p:cNvGrpSpPr/>
          <p:nvPr/>
        </p:nvGrpSpPr>
        <p:grpSpPr>
          <a:xfrm>
            <a:off x="1473200" y="1089823"/>
            <a:ext cx="9245600" cy="4241800"/>
            <a:chOff x="1473200" y="837320"/>
            <a:chExt cx="9245600" cy="4241800"/>
          </a:xfrm>
        </p:grpSpPr>
        <p:pic>
          <p:nvPicPr>
            <p:cNvPr id="3" name="図 2">
              <a:extLst>
                <a:ext uri="{FF2B5EF4-FFF2-40B4-BE49-F238E27FC236}">
                  <a16:creationId xmlns:a16="http://schemas.microsoft.com/office/drawing/2014/main" id="{469EABDE-4A02-8BC4-9AB1-54C1EB7FA6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3200" y="837320"/>
              <a:ext cx="9245600" cy="4241800"/>
            </a:xfrm>
            <a:prstGeom prst="rect">
              <a:avLst/>
            </a:prstGeom>
          </p:spPr>
        </p:pic>
        <p:sp>
          <p:nvSpPr>
            <p:cNvPr id="8" name="吹き出し: 折線 7">
              <a:extLst>
                <a:ext uri="{FF2B5EF4-FFF2-40B4-BE49-F238E27FC236}">
                  <a16:creationId xmlns:a16="http://schemas.microsoft.com/office/drawing/2014/main" id="{13A6B308-4AB3-CA1C-7083-ED78CA7F5D70}"/>
                </a:ext>
              </a:extLst>
            </p:cNvPr>
            <p:cNvSpPr/>
            <p:nvPr/>
          </p:nvSpPr>
          <p:spPr>
            <a:xfrm>
              <a:off x="8616709" y="4654276"/>
              <a:ext cx="553621" cy="370926"/>
            </a:xfrm>
            <a:prstGeom prst="borderCallout2">
              <a:avLst>
                <a:gd name="adj1" fmla="val 18750"/>
                <a:gd name="adj2" fmla="val -8333"/>
                <a:gd name="adj3" fmla="val 18750"/>
                <a:gd name="adj4" fmla="val -16667"/>
                <a:gd name="adj5" fmla="val -121814"/>
                <a:gd name="adj6" fmla="val -1725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grpSp>
    </p:spTree>
    <p:extLst>
      <p:ext uri="{BB962C8B-B14F-4D97-AF65-F5344CB8AC3E}">
        <p14:creationId xmlns:p14="http://schemas.microsoft.com/office/powerpoint/2010/main" val="45594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err="1"/>
              <a:t>NovaLct</a:t>
            </a:r>
            <a:endParaRPr kumimoji="1" lang="ja-JP" altLang="en-US" sz="2800" dirty="0">
              <a:solidFill>
                <a:schemeClr val="bg1"/>
              </a:solidFill>
              <a:latin typeface="游ゴシック Light" panose="020B0300000000000000" pitchFamily="50" charset="-128"/>
              <a:ea typeface="游ゴシック Light" panose="020B0300000000000000" pitchFamily="50" charset="-128"/>
            </a:endParaRPr>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5" name="フローチャート: 処理 4">
            <a:extLst>
              <a:ext uri="{FF2B5EF4-FFF2-40B4-BE49-F238E27FC236}">
                <a16:creationId xmlns:a16="http://schemas.microsoft.com/office/drawing/2014/main" id="{98FF3949-36D8-EA29-D5AC-F2F7597AEC67}"/>
              </a:ext>
            </a:extLst>
          </p:cNvPr>
          <p:cNvSpPr/>
          <p:nvPr/>
        </p:nvSpPr>
        <p:spPr>
          <a:xfrm>
            <a:off x="1786550" y="5667860"/>
            <a:ext cx="9560460"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800" b="1" i="0" dirty="0">
                <a:effectLst/>
                <a:latin typeface="+mj-ea"/>
                <a:ea typeface="+mj-ea"/>
              </a:rPr>
              <a:t>受信カードをおします。</a:t>
            </a:r>
            <a:endParaRPr lang="en-US" altLang="ja-JP" sz="1800" b="1" i="0" dirty="0">
              <a:effectLst/>
              <a:latin typeface="+mj-ea"/>
              <a:ea typeface="+mj-ea"/>
            </a:endParaRPr>
          </a:p>
        </p:txBody>
      </p:sp>
      <p:sp>
        <p:nvSpPr>
          <p:cNvPr id="7" name="フローチャート: 処理 6">
            <a:extLst>
              <a:ext uri="{FF2B5EF4-FFF2-40B4-BE49-F238E27FC236}">
                <a16:creationId xmlns:a16="http://schemas.microsoft.com/office/drawing/2014/main" id="{3504888E-31C4-DB66-F0FA-BD2037604D37}"/>
              </a:ext>
            </a:extLst>
          </p:cNvPr>
          <p:cNvSpPr/>
          <p:nvPr/>
        </p:nvSpPr>
        <p:spPr>
          <a:xfrm>
            <a:off x="649333" y="5667859"/>
            <a:ext cx="889755" cy="593283"/>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1</a:t>
            </a:r>
            <a:endParaRPr kumimoji="1" lang="ja-JP" altLang="en-US" dirty="0"/>
          </a:p>
        </p:txBody>
      </p:sp>
      <p:grpSp>
        <p:nvGrpSpPr>
          <p:cNvPr id="9" name="グループ化 8">
            <a:extLst>
              <a:ext uri="{FF2B5EF4-FFF2-40B4-BE49-F238E27FC236}">
                <a16:creationId xmlns:a16="http://schemas.microsoft.com/office/drawing/2014/main" id="{AF9070AA-C461-67EF-96AD-D161F7887AB5}"/>
              </a:ext>
            </a:extLst>
          </p:cNvPr>
          <p:cNvGrpSpPr/>
          <p:nvPr/>
        </p:nvGrpSpPr>
        <p:grpSpPr>
          <a:xfrm>
            <a:off x="3862279" y="952327"/>
            <a:ext cx="4467441" cy="4623509"/>
            <a:chOff x="3769259" y="928049"/>
            <a:chExt cx="4653481" cy="4816048"/>
          </a:xfrm>
        </p:grpSpPr>
        <p:pic>
          <p:nvPicPr>
            <p:cNvPr id="3" name="図 2">
              <a:extLst>
                <a:ext uri="{FF2B5EF4-FFF2-40B4-BE49-F238E27FC236}">
                  <a16:creationId xmlns:a16="http://schemas.microsoft.com/office/drawing/2014/main" id="{0A7ED5E9-52BC-8ADF-6D9C-62A3490387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9259" y="928049"/>
              <a:ext cx="4653481" cy="4816048"/>
            </a:xfrm>
            <a:prstGeom prst="rect">
              <a:avLst/>
            </a:prstGeom>
          </p:spPr>
        </p:pic>
        <p:sp>
          <p:nvSpPr>
            <p:cNvPr id="8" name="吹き出し: 折線 7">
              <a:extLst>
                <a:ext uri="{FF2B5EF4-FFF2-40B4-BE49-F238E27FC236}">
                  <a16:creationId xmlns:a16="http://schemas.microsoft.com/office/drawing/2014/main" id="{8E17FBCC-2D96-5E19-EEC8-60FA5E995156}"/>
                </a:ext>
              </a:extLst>
            </p:cNvPr>
            <p:cNvSpPr/>
            <p:nvPr/>
          </p:nvSpPr>
          <p:spPr>
            <a:xfrm>
              <a:off x="5312194" y="1692869"/>
              <a:ext cx="553621" cy="370926"/>
            </a:xfrm>
            <a:prstGeom prst="borderCallout2">
              <a:avLst>
                <a:gd name="adj1" fmla="val 18750"/>
                <a:gd name="adj2" fmla="val -8333"/>
                <a:gd name="adj3" fmla="val 18750"/>
                <a:gd name="adj4" fmla="val -16667"/>
                <a:gd name="adj5" fmla="val -121814"/>
                <a:gd name="adj6" fmla="val -1725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grpSp>
    </p:spTree>
    <p:extLst>
      <p:ext uri="{BB962C8B-B14F-4D97-AF65-F5344CB8AC3E}">
        <p14:creationId xmlns:p14="http://schemas.microsoft.com/office/powerpoint/2010/main" val="284936701"/>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4286112_TF22712842.potx" id="{DC1F4CAC-463E-46B1-B56C-8FFBB0733DDE}" vid="{102B73BB-D185-4E66-89CB-192264AF1FD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932EF5-314F-409E-8020-FEE5FA0795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03EEFF0-FB57-4CB4-8BFC-DF397689E2ED}">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AA3F7EDC-E5B4-4BBC-9D2A-CBE6D46C37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{EB7223E8-5771-460C-9B3E-2E6FF386B798}tf22712842_win32</Template>
  <TotalTime>8617</TotalTime>
  <Words>858</Words>
  <Application>Microsoft Office PowerPoint</Application>
  <PresentationFormat>ワイド画面</PresentationFormat>
  <Paragraphs>133</Paragraphs>
  <Slides>15</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15</vt:i4>
      </vt:variant>
    </vt:vector>
  </HeadingPairs>
  <TitlesOfParts>
    <vt:vector size="24" baseType="lpstr">
      <vt:lpstr>Google Sans</vt:lpstr>
      <vt:lpstr>Meiryo UI</vt:lpstr>
      <vt:lpstr>ＭＳ Ｐゴシック</vt:lpstr>
      <vt:lpstr>游ゴシック Light</vt:lpstr>
      <vt:lpstr>游ゴシック Medium</vt:lpstr>
      <vt:lpstr>Calibri</vt:lpstr>
      <vt:lpstr>Franklin Gothic Book</vt:lpstr>
      <vt:lpstr>Wingdings 2</vt:lpstr>
      <vt:lpstr>1_RetrospectVTI</vt:lpstr>
      <vt:lpstr>NovaLct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サイネージ 提案資料</dc:title>
  <dc:creator>イソンジャパン株式会社</dc:creator>
  <cp:lastModifiedBy>イソンジャパン株式会社</cp:lastModifiedBy>
  <cp:revision>200</cp:revision>
  <dcterms:created xsi:type="dcterms:W3CDTF">2022-12-23T00:00:27Z</dcterms:created>
  <dcterms:modified xsi:type="dcterms:W3CDTF">2023-09-07T02:25:00Z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