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906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77" d="100"/>
          <a:sy n="77" d="100"/>
        </p:scale>
        <p:origin x="3186" y="17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153526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09173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0401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19919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75180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0831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01852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0653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256327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77044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73268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2F9EBE-BF8D-4EA1-B3A6-F19C9607DFAF}" type="datetimeFigureOut">
              <a:rPr kumimoji="1" lang="ja-JP" altLang="en-US" smtClean="0"/>
              <a:t>2023/3/6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E7EA4E-CDED-4EAE-AACC-1C2D46FFFD2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27596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C054601-1A28-B283-4630-C617A830C495}"/>
              </a:ext>
            </a:extLst>
          </p:cNvPr>
          <p:cNvSpPr txBox="1"/>
          <p:nvPr/>
        </p:nvSpPr>
        <p:spPr>
          <a:xfrm>
            <a:off x="3065037" y="695281"/>
            <a:ext cx="22326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en-US" altLang="ja-JP" sz="14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2023</a:t>
            </a:r>
            <a:r>
              <a:rPr kumimoji="1" lang="ja-JP" altLang="en-US" sz="14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年  </a:t>
            </a:r>
            <a:r>
              <a:rPr kumimoji="1" lang="en-US" altLang="ja-JP" sz="14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3</a:t>
            </a:r>
            <a:r>
              <a:rPr kumimoji="1" lang="ja-JP" altLang="en-US" sz="14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月  </a:t>
            </a:r>
            <a:r>
              <a:rPr kumimoji="1" lang="en-US" altLang="ja-JP" sz="14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6</a:t>
            </a:r>
            <a:r>
              <a:rPr kumimoji="1" lang="ja-JP" altLang="en-US" sz="14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日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7B481C6-CDD0-5C1C-0D87-104DC16E8B31}"/>
              </a:ext>
            </a:extLst>
          </p:cNvPr>
          <p:cNvSpPr txBox="1"/>
          <p:nvPr/>
        </p:nvSpPr>
        <p:spPr>
          <a:xfrm>
            <a:off x="3065037" y="1003058"/>
            <a:ext cx="2232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イソンジャパン株式会社</a:t>
            </a:r>
          </a:p>
          <a:p>
            <a:pPr algn="r"/>
            <a:r>
              <a:rPr kumimoji="1" lang="ja-JP" altLang="en-US" sz="1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担当　井手上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F385D32-AA3F-DF2F-31F8-3F1540F730B6}"/>
              </a:ext>
            </a:extLst>
          </p:cNvPr>
          <p:cNvSpPr txBox="1"/>
          <p:nvPr/>
        </p:nvSpPr>
        <p:spPr>
          <a:xfrm>
            <a:off x="666007" y="1576541"/>
            <a:ext cx="1424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株式会社トータル</a:t>
            </a:r>
          </a:p>
          <a:p>
            <a:pPr algn="r"/>
            <a:r>
              <a:rPr kumimoji="1"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小柳　様　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1119965F-9FAD-93BC-BFD8-9CF2A0FFEB66}"/>
              </a:ext>
            </a:extLst>
          </p:cNvPr>
          <p:cNvSpPr txBox="1"/>
          <p:nvPr/>
        </p:nvSpPr>
        <p:spPr>
          <a:xfrm>
            <a:off x="1479968" y="2458868"/>
            <a:ext cx="297773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2200" b="1" u="sng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書類送付のご案内</a:t>
            </a: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50B4FC7-F2FC-093C-A13E-5F3E127CAB5B}"/>
              </a:ext>
            </a:extLst>
          </p:cNvPr>
          <p:cNvSpPr txBox="1"/>
          <p:nvPr/>
        </p:nvSpPr>
        <p:spPr>
          <a:xfrm>
            <a:off x="684739" y="3347484"/>
            <a:ext cx="4568190" cy="11738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ja-JP" altLang="en-US" sz="1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前略</a:t>
            </a:r>
          </a:p>
          <a:p>
            <a:pPr algn="just">
              <a:lnSpc>
                <a:spcPct val="150000"/>
              </a:lnSpc>
            </a:pPr>
            <a:r>
              <a:rPr lang="ja-JP" altLang="en-US" sz="1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平素は、格別のご愛顧を賜りまして誠にありがとうございます。</a:t>
            </a:r>
          </a:p>
          <a:p>
            <a:pPr algn="just">
              <a:lnSpc>
                <a:spcPct val="150000"/>
              </a:lnSpc>
            </a:pPr>
            <a:r>
              <a:rPr lang="ja-JP" altLang="en-US" sz="120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署名捺印致しました、</a:t>
            </a:r>
            <a:r>
              <a:rPr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口座振替申込書</a:t>
            </a:r>
            <a:r>
              <a:rPr lang="ja-JP" altLang="en-US" sz="1200" b="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をご送付いたしますので、</a:t>
            </a:r>
          </a:p>
          <a:p>
            <a:pPr algn="just">
              <a:lnSpc>
                <a:spcPct val="150000"/>
              </a:lnSpc>
            </a:pPr>
            <a:r>
              <a:rPr lang="ja-JP" altLang="en-US" sz="1200" b="0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ご査収の程よろしくお願いいたします。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6A27450-4DB2-2E1C-AED0-DD29F81D4039}"/>
              </a:ext>
            </a:extLst>
          </p:cNvPr>
          <p:cNvSpPr txBox="1"/>
          <p:nvPr/>
        </p:nvSpPr>
        <p:spPr>
          <a:xfrm>
            <a:off x="957780" y="5243603"/>
            <a:ext cx="4297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草々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4D28A557-1319-64B1-507C-670C423760E8}"/>
              </a:ext>
            </a:extLst>
          </p:cNvPr>
          <p:cNvSpPr txBox="1"/>
          <p:nvPr/>
        </p:nvSpPr>
        <p:spPr>
          <a:xfrm>
            <a:off x="819994" y="5797376"/>
            <a:ext cx="4297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記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FD7F7D90-D906-9AB8-507A-01334155FE74}"/>
              </a:ext>
            </a:extLst>
          </p:cNvPr>
          <p:cNvSpPr txBox="1"/>
          <p:nvPr/>
        </p:nvSpPr>
        <p:spPr>
          <a:xfrm>
            <a:off x="819994" y="6458308"/>
            <a:ext cx="4297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・</a:t>
            </a:r>
            <a:r>
              <a:rPr kumimoji="1" lang="zh-TW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口座振替申込書　　　　　　　　　　一通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366EAB2B-BB16-ABA2-D593-718ED3875022}"/>
              </a:ext>
            </a:extLst>
          </p:cNvPr>
          <p:cNvSpPr txBox="1"/>
          <p:nvPr/>
        </p:nvSpPr>
        <p:spPr>
          <a:xfrm>
            <a:off x="957780" y="7396240"/>
            <a:ext cx="429768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200" b="1" dirty="0">
                <a:latin typeface="游明朝 Demibold" panose="02020600000000000000" pitchFamily="18" charset="-128"/>
                <a:ea typeface="游明朝 Demibold" panose="02020600000000000000" pitchFamily="18" charset="-128"/>
              </a:rPr>
              <a:t>以上</a:t>
            </a: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id="{FC5F33B5-4DF3-FCFF-A06F-1622B352AC16}"/>
              </a:ext>
            </a:extLst>
          </p:cNvPr>
          <p:cNvSpPr/>
          <p:nvPr/>
        </p:nvSpPr>
        <p:spPr>
          <a:xfrm rot="5400000">
            <a:off x="1431200" y="4466678"/>
            <a:ext cx="9906001" cy="972643"/>
          </a:xfrm>
          <a:prstGeom prst="rect">
            <a:avLst/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kumimoji="1" lang="en-US" altLang="ja-JP" sz="4400" dirty="0"/>
              <a:t>ISUNG JAPAN</a:t>
            </a: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EBBE0789-AC8B-2008-FB25-53FE65A9EC7D}"/>
              </a:ext>
            </a:extLst>
          </p:cNvPr>
          <p:cNvSpPr txBox="1"/>
          <p:nvPr/>
        </p:nvSpPr>
        <p:spPr>
          <a:xfrm rot="5400000">
            <a:off x="3944727" y="2020996"/>
            <a:ext cx="434244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60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rPr>
              <a:t>■ </a:t>
            </a:r>
            <a:r>
              <a:rPr kumimoji="1" lang="en-US" altLang="ja-JP" sz="1600" dirty="0">
                <a:solidFill>
                  <a:schemeClr val="bg1"/>
                </a:solidFill>
                <a:latin typeface="游明朝 Light" panose="02020300000000000000" pitchFamily="18" charset="-128"/>
                <a:ea typeface="游明朝 Light" panose="02020300000000000000" pitchFamily="18" charset="-128"/>
              </a:rPr>
              <a:t>https://isung.co.jp</a:t>
            </a:r>
            <a:endParaRPr kumimoji="1" lang="ja-JP" altLang="en-US" sz="1600" dirty="0">
              <a:solidFill>
                <a:schemeClr val="bg1"/>
              </a:solidFill>
              <a:latin typeface="游明朝 Light" panose="02020300000000000000" pitchFamily="18" charset="-128"/>
              <a:ea typeface="游明朝 Light" panose="02020300000000000000" pitchFamily="18" charset="-128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id="{EA0FA2F9-8C49-A7F9-5C8E-74C7ABBAB66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959" y="256076"/>
            <a:ext cx="984049" cy="258382"/>
          </a:xfrm>
          <a:prstGeom prst="rect">
            <a:avLst/>
          </a:prstGeom>
        </p:spPr>
      </p:pic>
      <p:sp>
        <p:nvSpPr>
          <p:cNvPr id="22" name="正方形/長方形 21">
            <a:extLst>
              <a:ext uri="{FF2B5EF4-FFF2-40B4-BE49-F238E27FC236}">
                <a16:creationId xmlns:a16="http://schemas.microsoft.com/office/drawing/2014/main" id="{8C98C684-B8D4-27A6-8040-31BDAF302DEB}"/>
              </a:ext>
            </a:extLst>
          </p:cNvPr>
          <p:cNvSpPr/>
          <p:nvPr/>
        </p:nvSpPr>
        <p:spPr>
          <a:xfrm flipH="1">
            <a:off x="5830071" y="0"/>
            <a:ext cx="50662" cy="9906000"/>
          </a:xfrm>
          <a:prstGeom prst="rect">
            <a:avLst/>
          </a:prstGeom>
          <a:solidFill>
            <a:schemeClr val="accent3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58401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35</TotalTime>
  <Words>71</Words>
  <Application>Microsoft Office PowerPoint</Application>
  <PresentationFormat>A4 210 x 297 mm</PresentationFormat>
  <Paragraphs>16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游明朝 Demibold</vt:lpstr>
      <vt:lpstr>游明朝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イソンジャパン株式会社</dc:creator>
  <cp:lastModifiedBy>イソンジャパン株式会社</cp:lastModifiedBy>
  <cp:revision>11</cp:revision>
  <dcterms:created xsi:type="dcterms:W3CDTF">2023-03-06T05:21:14Z</dcterms:created>
  <dcterms:modified xsi:type="dcterms:W3CDTF">2023-03-06T05:56:18Z</dcterms:modified>
</cp:coreProperties>
</file>